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5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A2BA-5EB0-4861-97AE-72C8B744951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1527-8B43-4244-A4EB-008112A2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7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A2BA-5EB0-4861-97AE-72C8B744951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1527-8B43-4244-A4EB-008112A2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8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A2BA-5EB0-4861-97AE-72C8B744951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1527-8B43-4244-A4EB-008112A2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5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A2BA-5EB0-4861-97AE-72C8B744951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1527-8B43-4244-A4EB-008112A2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2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A2BA-5EB0-4861-97AE-72C8B744951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1527-8B43-4244-A4EB-008112A2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7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A2BA-5EB0-4861-97AE-72C8B744951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1527-8B43-4244-A4EB-008112A2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0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A2BA-5EB0-4861-97AE-72C8B744951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1527-8B43-4244-A4EB-008112A2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A2BA-5EB0-4861-97AE-72C8B744951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1527-8B43-4244-A4EB-008112A2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2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A2BA-5EB0-4861-97AE-72C8B744951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1527-8B43-4244-A4EB-008112A2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3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A2BA-5EB0-4861-97AE-72C8B744951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1527-8B43-4244-A4EB-008112A2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8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A2BA-5EB0-4861-97AE-72C8B744951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1527-8B43-4244-A4EB-008112A2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3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BA2BA-5EB0-4861-97AE-72C8B744951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71527-8B43-4244-A4EB-008112A2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0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21410"/>
            <a:ext cx="9144000" cy="3636389"/>
          </a:xfrm>
        </p:spPr>
        <p:txBody>
          <a:bodyPr anchor="ctr"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What Should I Do After IETTP?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Do you like dancing? 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970961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YES </a:t>
            </a:r>
            <a:endParaRPr lang="en-US" sz="66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298676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NO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106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Do you like shopping? 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970961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YES </a:t>
            </a:r>
            <a:endParaRPr lang="en-US" sz="66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298676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NO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711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How about the weather? 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970961" y="4958499"/>
            <a:ext cx="2949106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HOT </a:t>
            </a:r>
            <a:endParaRPr lang="en-US" sz="66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8534400" y="4958498"/>
            <a:ext cx="2654081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COLD </a:t>
            </a:r>
            <a:endParaRPr lang="en-US" sz="6600" dirty="0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4536017" y="4958498"/>
            <a:ext cx="3107265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WARM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490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Do you like exercise? 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970961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YES </a:t>
            </a:r>
            <a:endParaRPr lang="en-US" sz="66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298676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NO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3306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Are you scared of mosquitos? 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970961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YES </a:t>
            </a:r>
            <a:endParaRPr lang="en-US" sz="66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298676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NO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721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Which is scarier? 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970961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Snakes</a:t>
            </a:r>
            <a:endParaRPr lang="en-US" sz="66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298676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Lions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52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Do you want to travel far? 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970961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YES </a:t>
            </a:r>
            <a:endParaRPr lang="en-US" sz="66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298676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NO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974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Do you like Lord of the Rings? 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970961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YES </a:t>
            </a:r>
            <a:endParaRPr lang="en-US" sz="66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298676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NO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676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Do you have a lot of money? 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970961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YES </a:t>
            </a:r>
            <a:endParaRPr lang="en-US" sz="66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298676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NO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477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Do you like animals? 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970961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YES </a:t>
            </a:r>
            <a:endParaRPr lang="en-US" sz="66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298676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NO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431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Do you want to leave Korea? 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970961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YES </a:t>
            </a:r>
            <a:endParaRPr lang="en-US" sz="66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298676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NO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826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rivers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4 rivers path kore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352"/>
            <a:ext cx="12313864" cy="735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760912" y="5129126"/>
            <a:ext cx="6927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cycle from Seoul to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Busan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4 Rivers Path.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92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Jirisan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Image result for jiris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2192000" cy="812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509374" y="4589463"/>
            <a:ext cx="5260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climb </a:t>
            </a:r>
          </a:p>
          <a:p>
            <a:pPr algn="ctr"/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Jirisan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Mountain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9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Namiseon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Namiseom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1"/>
            <a:ext cx="12192000" cy="81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2625897" y="4562475"/>
            <a:ext cx="6927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have a picnic on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Namiseon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Island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00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Jeonju</a:t>
            </a:r>
            <a:r>
              <a:rPr lang="en-US" dirty="0" smtClean="0"/>
              <a:t> </a:t>
            </a:r>
            <a:r>
              <a:rPr lang="en-US" dirty="0" err="1" smtClean="0"/>
              <a:t>Hanok</a:t>
            </a:r>
            <a:r>
              <a:rPr lang="en-US" dirty="0" smtClean="0"/>
              <a:t> Village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Image result for jeonju hanok vill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4468"/>
            <a:ext cx="12192000" cy="807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5063845" y="904259"/>
            <a:ext cx="6927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go to a café in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Jeonju’s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Hanok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Village.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7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TV at home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age result for watching t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43" y="-439210"/>
            <a:ext cx="12275343" cy="818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2625897" y="1471525"/>
            <a:ext cx="692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watch TV at home.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17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 Buffet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1054" y="27059"/>
            <a:ext cx="14468879" cy="6830941"/>
          </a:xfrm>
          <a:prstGeom prst="rect">
            <a:avLst/>
          </a:prstGeom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044256" y="4677836"/>
            <a:ext cx="6927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go to J Buffet in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Daejeon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a special restaurant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indian  restauran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35779" y="2590811"/>
            <a:ext cx="6927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go to a restaurant that serves that type of food. 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37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Drink Beer in Ireland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Related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6371" y="0"/>
            <a:ext cx="13715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03976" y="4378627"/>
            <a:ext cx="692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drink beer in Ireland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Clubbing in Singapore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singapore clu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7667"/>
            <a:ext cx="12192000" cy="816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2760912" y="5129126"/>
            <a:ext cx="6927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go clubbing in Singapore. 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47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the shopping district in Hong Kong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hong kong shoppi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4022445" y="5283211"/>
            <a:ext cx="6927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the shopping district in Hong Kong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32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Do you like the outdoors? 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970961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YES </a:t>
            </a:r>
            <a:endParaRPr lang="en-US" sz="66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298676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NO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73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 on a beach in Mexico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mexican beach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5858933" y="4016117"/>
            <a:ext cx="6022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relax on a beach in Mexico.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82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Skiing in Canada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skiing canad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1838"/>
            <a:ext cx="12192000" cy="80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4742112" y="5095260"/>
            <a:ext cx="692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go skiing in Canada.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chocolate in </a:t>
            </a:r>
            <a:r>
              <a:rPr lang="en-US" dirty="0" err="1" smtClean="0"/>
              <a:t>Sweeden</a:t>
            </a:r>
            <a:r>
              <a:rPr lang="en-US" dirty="0" smtClean="0"/>
              <a:t> (</a:t>
            </a:r>
            <a:r>
              <a:rPr lang="en-US" dirty="0" err="1" smtClean="0"/>
              <a:t>swiss</a:t>
            </a:r>
            <a:r>
              <a:rPr lang="en-US" dirty="0" smtClean="0"/>
              <a:t>?)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hot chocolate outsid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5686769" y="2767280"/>
            <a:ext cx="6927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enjoy a hot chocolate in Sweden.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89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Cruise to Hawaii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hawaii cruis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05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64845" y="1429192"/>
            <a:ext cx="5968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take a cruise to Hawaii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0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Lord of the Rings 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lord of the rings se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42"/>
            <a:ext cx="12512979" cy="685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5343245" y="1547726"/>
            <a:ext cx="6927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visit the Lord of the Rings set in New Zealand. 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23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Safari south Africa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Related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5929127" y="3689793"/>
            <a:ext cx="6262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take a safari tour in South Africa. 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44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Boat tour in amazon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amazon boat tou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1130"/>
            <a:ext cx="12192000" cy="812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85446" y="2030326"/>
            <a:ext cx="6927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take a boat tour of the Amazon. 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59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Halong</a:t>
            </a:r>
            <a:r>
              <a:rPr lang="en-US" dirty="0" smtClean="0"/>
              <a:t> Bay Cruise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halong bay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5264494" y="386299"/>
            <a:ext cx="6927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take a cruise in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Halong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Bay, Vietnam. 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Ride an </a:t>
            </a:r>
            <a:r>
              <a:rPr lang="en-US" dirty="0" err="1" smtClean="0"/>
              <a:t>Elelphant</a:t>
            </a:r>
            <a:r>
              <a:rPr lang="en-US" dirty="0" smtClean="0"/>
              <a:t> in Thailand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elephant ride thaila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86578" y="453120"/>
            <a:ext cx="44442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ride an elephant in Thailand.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3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and food of </a:t>
            </a:r>
            <a:r>
              <a:rPr lang="en-US" dirty="0" err="1" smtClean="0"/>
              <a:t>cuba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cuban cultur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9819"/>
            <a:ext cx="12192000" cy="71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53176" y="386299"/>
            <a:ext cx="6927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enjoy the food and culture of Cuba.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65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Do you like exercise? 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970961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YES </a:t>
            </a:r>
            <a:endParaRPr lang="en-US" sz="66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298676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NO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033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Fancy Party in Dubai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high class party  dubai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2362979" y="938616"/>
            <a:ext cx="6927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go to a fancy party in Dubai. 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34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Do you own a bike? 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970961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YES </a:t>
            </a:r>
            <a:endParaRPr lang="en-US" sz="66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298676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NO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268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Do you like coffee? 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970961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YES </a:t>
            </a:r>
            <a:endParaRPr lang="en-US" sz="66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298676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NO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352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Are you craving specific food? 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4538242" y="4958498"/>
            <a:ext cx="3102815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NO</a:t>
            </a:r>
            <a:endParaRPr lang="en-US" sz="66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8144932" y="4958499"/>
            <a:ext cx="3102815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I’m not hungry</a:t>
            </a:r>
            <a:endParaRPr lang="en-US" sz="4800" dirty="0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931552" y="4958498"/>
            <a:ext cx="3102815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YES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776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Do you like adventure?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970961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YES </a:t>
            </a:r>
            <a:endParaRPr lang="en-US" sz="66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298676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NO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144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Do you like being around other people? 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970961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YES </a:t>
            </a:r>
            <a:endParaRPr lang="en-US" sz="66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298676" y="4958499"/>
            <a:ext cx="4949072" cy="1395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NO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200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424</Words>
  <Application>Microsoft Office PowerPoint</Application>
  <PresentationFormat>와이드스크린</PresentationFormat>
  <Paragraphs>100</Paragraphs>
  <Slides>41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6" baseType="lpstr">
      <vt:lpstr>Alfa Slab One</vt:lpstr>
      <vt:lpstr>Arial</vt:lpstr>
      <vt:lpstr>Calibri</vt:lpstr>
      <vt:lpstr>Calibri Light</vt:lpstr>
      <vt:lpstr>Office Theme</vt:lpstr>
      <vt:lpstr>What Should I Do After IETTP? </vt:lpstr>
      <vt:lpstr>Do you want to leave Korea? </vt:lpstr>
      <vt:lpstr>Do you like the outdoors? </vt:lpstr>
      <vt:lpstr>Do you like exercise? </vt:lpstr>
      <vt:lpstr>Do you own a bike? </vt:lpstr>
      <vt:lpstr>Do you like coffee? </vt:lpstr>
      <vt:lpstr>Are you craving specific food? </vt:lpstr>
      <vt:lpstr>Do you like adventure?</vt:lpstr>
      <vt:lpstr>Do you like being around other people? </vt:lpstr>
      <vt:lpstr>Do you like dancing? </vt:lpstr>
      <vt:lpstr>Do you like shopping? </vt:lpstr>
      <vt:lpstr>How about the weather? </vt:lpstr>
      <vt:lpstr>Do you like exercise? </vt:lpstr>
      <vt:lpstr>Are you scared of mosquitos? </vt:lpstr>
      <vt:lpstr>Which is scarier? </vt:lpstr>
      <vt:lpstr>Do you want to travel far? </vt:lpstr>
      <vt:lpstr>Do you like Lord of the Rings? </vt:lpstr>
      <vt:lpstr>Do you have a lot of money? </vt:lpstr>
      <vt:lpstr>Do you like animals? </vt:lpstr>
      <vt:lpstr>4 rivers </vt:lpstr>
      <vt:lpstr>Jirisan </vt:lpstr>
      <vt:lpstr>Namiseon</vt:lpstr>
      <vt:lpstr>Jeonju Hanok Village</vt:lpstr>
      <vt:lpstr>Watch TV at home</vt:lpstr>
      <vt:lpstr>J Buffet </vt:lpstr>
      <vt:lpstr>Go to a special restaurant </vt:lpstr>
      <vt:lpstr>Drink Beer in Ireland</vt:lpstr>
      <vt:lpstr>Go Clubbing in Singapore </vt:lpstr>
      <vt:lpstr>Visit the shopping district in Hong Kong </vt:lpstr>
      <vt:lpstr>Relax on a beach in Mexico </vt:lpstr>
      <vt:lpstr>Go Skiing in Canada</vt:lpstr>
      <vt:lpstr>Hot chocolate in Sweeden (swiss?)</vt:lpstr>
      <vt:lpstr>Cruise to Hawaii</vt:lpstr>
      <vt:lpstr>Lord of the Rings Set</vt:lpstr>
      <vt:lpstr>Safari south Africa </vt:lpstr>
      <vt:lpstr>Boat tour in amazon </vt:lpstr>
      <vt:lpstr>Halong Bay Cruise</vt:lpstr>
      <vt:lpstr>Ride an Elelphant in Thailand </vt:lpstr>
      <vt:lpstr>Culture and food of cuba </vt:lpstr>
      <vt:lpstr>Fancy Party in Dubai 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Should I Do After IETTP? </dc:title>
  <dc:creator>Joseph Moore</dc:creator>
  <cp:lastModifiedBy>use</cp:lastModifiedBy>
  <cp:revision>16</cp:revision>
  <dcterms:created xsi:type="dcterms:W3CDTF">2019-01-21T05:01:11Z</dcterms:created>
  <dcterms:modified xsi:type="dcterms:W3CDTF">2019-01-22T06:59:24Z</dcterms:modified>
</cp:coreProperties>
</file>