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2796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37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7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63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11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34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20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3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3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354E-2558-4BA8-9DD1-A158C9F00E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E51E-0160-43AD-A102-BD34AE0F69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9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Should I do When I’m bored?</a:t>
            </a:r>
            <a:r>
              <a:rPr lang="en-US" altLang="ko-KR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4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driving?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 road car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65669" y="5183678"/>
            <a:ext cx="6716684" cy="11536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off-roading!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2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lking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Take a walk around your home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7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swimming?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ocean?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8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fish?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2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norkel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5575" y="304801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snorkeling / scuba-diving!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1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wim in the sea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0419" y="4535978"/>
            <a:ext cx="6716684" cy="15219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Swim in the sea!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river?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ê´ë ¨ ì´ë¯¸ì§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Swim in the river!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0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outdoor activities?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82662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3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wimming pool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Swim in the swimming pool!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2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to go fishing?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 fish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89469" y="3429000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fishing!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 to valley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valley / river!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6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reading?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o to library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library!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6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chatting?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coffee?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9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to watch movies?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2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03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975169" y="5270500"/>
            <a:ext cx="6716684" cy="11919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café!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outdoor activities?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7937"/>
            <a:ext cx="12192000" cy="68090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860869" y="43454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Visit your friend’s house!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415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7975" y="756169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cinema!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8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0375" y="583348"/>
            <a:ext cx="4968931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Stay home!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83348"/>
            <a:ext cx="5635336" cy="56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to exercise?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5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bowling?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music?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3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dancing?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singing?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3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6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0375" y="304801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bowling alley!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17969" y="39263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club!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4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What’s your outdoor favorite places?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Water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72" y="-1"/>
            <a:ext cx="12282572" cy="6846875"/>
          </a:xfrm>
          <a:prstGeom prst="rect">
            <a:avLst/>
          </a:prstGeom>
        </p:spPr>
      </p:pic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7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12192000" cy="68508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</a:t>
            </a:r>
            <a:r>
              <a:rPr lang="ko-KR" alt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노래방</a:t>
            </a:r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96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32416" y="5143500"/>
            <a:ext cx="6716684" cy="12593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concert!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ading book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51369" y="45359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 books!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2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What’s your indoor favorite places?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Quiet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ctive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1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climbing?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9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ountain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6"/>
            <a:ext cx="12192000" cy="68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mountain!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4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r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you like camping?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모서리가 둥근 직사각형 4">
            <a:hlinkClick r:id="rId3" action="ppaction://hlinksldjump"/>
          </p:cNvPr>
          <p:cNvSpPr/>
          <p:nvPr/>
        </p:nvSpPr>
        <p:spPr>
          <a:xfrm>
            <a:off x="349135" y="3857106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모서리가 둥근 직사각형 7">
            <a:hlinkClick r:id="rId4" action="ppaction://hlinksldjump"/>
          </p:cNvPr>
          <p:cNvSpPr/>
          <p:nvPr/>
        </p:nvSpPr>
        <p:spPr>
          <a:xfrm>
            <a:off x="3943004" y="3793374"/>
            <a:ext cx="2784763" cy="1047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오른쪽 화살표 6"/>
          <p:cNvSpPr/>
          <p:nvPr/>
        </p:nvSpPr>
        <p:spPr>
          <a:xfrm rot="8595412">
            <a:off x="1858698" y="3099602"/>
            <a:ext cx="1235629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2240739">
            <a:off x="4146078" y="3074570"/>
            <a:ext cx="117279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in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3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569" y="1030778"/>
            <a:ext cx="6716684" cy="1812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to the camping site!</a:t>
            </a:r>
            <a:endParaRPr lang="ko-KR" altLang="en-US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bori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6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260</Words>
  <Application>Microsoft Office PowerPoint</Application>
  <PresentationFormat>와이드스크린</PresentationFormat>
  <Paragraphs>84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7" baseType="lpstr">
      <vt:lpstr>맑은 고딕</vt:lpstr>
      <vt:lpstr>Aharoni</vt:lpstr>
      <vt:lpstr>Arial</vt:lpstr>
      <vt:lpstr>Office 테마</vt:lpstr>
      <vt:lpstr>What Should I do When I’m bored??</vt:lpstr>
      <vt:lpstr>Do you like outdoor activities?</vt:lpstr>
      <vt:lpstr>Do you like outdoor activities?</vt:lpstr>
      <vt:lpstr>What’s your outdoor favorite places?</vt:lpstr>
      <vt:lpstr>What’s your indoor favorite places?</vt:lpstr>
      <vt:lpstr>Do you like climbing?</vt:lpstr>
      <vt:lpstr>Go to the mountain!</vt:lpstr>
      <vt:lpstr>Do you like camping?</vt:lpstr>
      <vt:lpstr>Go to the camping site!</vt:lpstr>
      <vt:lpstr>Do you like driving?</vt:lpstr>
      <vt:lpstr>Go off-roading!</vt:lpstr>
      <vt:lpstr>Take a walk around your home</vt:lpstr>
      <vt:lpstr>Do you like swimming?</vt:lpstr>
      <vt:lpstr>Do you like ocean?</vt:lpstr>
      <vt:lpstr>Do you like fish?</vt:lpstr>
      <vt:lpstr>Go snorkeling / scuba-diving!</vt:lpstr>
      <vt:lpstr>Swim in the sea!</vt:lpstr>
      <vt:lpstr>Do you like river?</vt:lpstr>
      <vt:lpstr>Swim in the river!</vt:lpstr>
      <vt:lpstr>Swim in the swimming pool!</vt:lpstr>
      <vt:lpstr>Do you like to go fishing?</vt:lpstr>
      <vt:lpstr>Go fishing!</vt:lpstr>
      <vt:lpstr>Go to the valley / river!</vt:lpstr>
      <vt:lpstr>Do you like reading?</vt:lpstr>
      <vt:lpstr>Go to the library!</vt:lpstr>
      <vt:lpstr>Do you like chatting?</vt:lpstr>
      <vt:lpstr>Do you like coffee?</vt:lpstr>
      <vt:lpstr>Do you like to watch movies?</vt:lpstr>
      <vt:lpstr>Go to café!</vt:lpstr>
      <vt:lpstr>Visit your friend’s house!</vt:lpstr>
      <vt:lpstr>Go to the cinema!</vt:lpstr>
      <vt:lpstr>Stay home!</vt:lpstr>
      <vt:lpstr>Do you like to exercise?</vt:lpstr>
      <vt:lpstr>Do you like bowling?</vt:lpstr>
      <vt:lpstr>Do you like music?</vt:lpstr>
      <vt:lpstr>Do you like dancing?</vt:lpstr>
      <vt:lpstr>Do you like singing?</vt:lpstr>
      <vt:lpstr>Go to the bowling alley!</vt:lpstr>
      <vt:lpstr>Go to the club!</vt:lpstr>
      <vt:lpstr>PowerPoint 프레젠테이션</vt:lpstr>
      <vt:lpstr>Go to 노래방!</vt:lpstr>
      <vt:lpstr>Go to the concert!</vt:lpstr>
      <vt:lpstr>Read books!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I do When I’m bored??</dc:title>
  <dc:creator>user</dc:creator>
  <cp:lastModifiedBy>user</cp:lastModifiedBy>
  <cp:revision>25</cp:revision>
  <dcterms:created xsi:type="dcterms:W3CDTF">2019-01-22T06:20:46Z</dcterms:created>
  <dcterms:modified xsi:type="dcterms:W3CDTF">2019-01-23T01:50:14Z</dcterms:modified>
</cp:coreProperties>
</file>