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7" r:id="rId16"/>
    <p:sldId id="306" r:id="rId17"/>
    <p:sldId id="305" r:id="rId18"/>
    <p:sldId id="285" r:id="rId19"/>
    <p:sldId id="286" r:id="rId20"/>
    <p:sldId id="287" r:id="rId21"/>
    <p:sldId id="261" r:id="rId22"/>
    <p:sldId id="278" r:id="rId23"/>
    <p:sldId id="288" r:id="rId24"/>
    <p:sldId id="279" r:id="rId25"/>
    <p:sldId id="280" r:id="rId26"/>
    <p:sldId id="289" r:id="rId27"/>
    <p:sldId id="290" r:id="rId28"/>
    <p:sldId id="281" r:id="rId29"/>
    <p:sldId id="282" r:id="rId30"/>
    <p:sldId id="291" r:id="rId31"/>
    <p:sldId id="283" r:id="rId32"/>
    <p:sldId id="284" r:id="rId33"/>
    <p:sldId id="30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 rot="21432319">
            <a:off x="-122342" y="4289782"/>
            <a:ext cx="11378962" cy="17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/>
              <a:t>Where do you want to go in Australia?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Find your own attractions in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49" y="187037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CAIRNS.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7" name="그림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90" y="2849534"/>
            <a:ext cx="7620000" cy="2705100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98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89" y="245226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DREAMWORLD.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5" name="그림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63" y="2727035"/>
            <a:ext cx="4880437" cy="2859117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9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1" y="261851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ART GALLERY OF SYDNEY.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3" name="그림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85" y="2892829"/>
            <a:ext cx="4216977" cy="2689555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0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89" y="145473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TAKE A CITY TOUR BUS.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05" y="2759823"/>
            <a:ext cx="5001145" cy="2834207"/>
          </a:xfrm>
          <a:prstGeom prst="rect">
            <a:avLst/>
          </a:prstGeom>
        </p:spPr>
      </p:pic>
      <p:sp>
        <p:nvSpPr>
          <p:cNvPr id="5" name="직사각형 4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4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1" y="261851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BONDI BEACH.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5" name="그림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42" y="2600130"/>
            <a:ext cx="4662574" cy="2941687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2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1" y="261851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SKYPOINT.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3" name="그림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94" y="3017520"/>
            <a:ext cx="4870796" cy="2602690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5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1" y="261851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TANGALOOMA RESORT.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2" y="2876204"/>
            <a:ext cx="4355869" cy="2664459"/>
          </a:xfrm>
          <a:prstGeom prst="rect">
            <a:avLst/>
          </a:prstGeom>
        </p:spPr>
      </p:pic>
      <p:sp>
        <p:nvSpPr>
          <p:cNvPr id="5" name="직사각형 4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1" y="261851"/>
            <a:ext cx="10396882" cy="36576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YOU CAN GO TO THE HARBOR OF SYDNEY.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3" name="그림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88" y="2801388"/>
            <a:ext cx="5253643" cy="2765551"/>
          </a:xfrm>
          <a:prstGeom prst="rect">
            <a:avLst/>
          </a:prstGeom>
        </p:spPr>
      </p:pic>
      <p:sp>
        <p:nvSpPr>
          <p:cNvPr id="4" name="직사각형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4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animals?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356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sea animals?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788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cities?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0742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feeding animals?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186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613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Morton Island.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feed dolphins.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3" name="그림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9" y="2917507"/>
            <a:ext cx="5319116" cy="2868151"/>
          </a:xfrm>
          <a:prstGeom prst="rect">
            <a:avLst/>
          </a:prstGeom>
        </p:spPr>
      </p:pic>
      <p:pic>
        <p:nvPicPr>
          <p:cNvPr id="1026" name="Picture 2" descr="ëª¨í¼ ìì¼ëëì ëí ì´ë¯¸ì§ ê²ìê²°ê³¼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12" y="2917507"/>
            <a:ext cx="5261957" cy="28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459">
            <a:off x="559150" y="474329"/>
            <a:ext cx="2083459" cy="1897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15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559" y="657810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Sydney aquarium.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see wonderful animals.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ìëë ìì¿ ìë¦¬ì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813832"/>
            <a:ext cx="4968644" cy="330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ìëë ìì¿ ìë¦¬ì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87" y="2813831"/>
            <a:ext cx="5499228" cy="330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282">
            <a:off x="410582" y="364800"/>
            <a:ext cx="1469954" cy="1338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hlinkClick r:id="rId5" action="ppaction://hlinksldjump"/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23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taking pictures holding animals?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9541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46" y="657809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Lone pine Koala sanctuary.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hug a koala.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3078" name="Picture 6" descr="lone pine koala sanctuaryì ëí ì´ë¯¸ì§ ê²ìê²°ê³¼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6" y="2754764"/>
            <a:ext cx="4890250" cy="31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ê´ë ¨ ì´ë¯¸ì§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23" y="2754764"/>
            <a:ext cx="5110531" cy="31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88">
            <a:off x="278613" y="1585050"/>
            <a:ext cx="1452040" cy="132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21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678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</a:t>
            </a:r>
            <a:r>
              <a:rPr lang="en-US" altLang="ko-KR" dirty="0" err="1" smtClean="0">
                <a:solidFill>
                  <a:srgbClr val="7030A0"/>
                </a:solidFill>
              </a:rPr>
              <a:t>Taronga</a:t>
            </a:r>
            <a:r>
              <a:rPr lang="en-US" altLang="ko-KR" dirty="0" smtClean="0">
                <a:solidFill>
                  <a:srgbClr val="7030A0"/>
                </a:solidFill>
              </a:rPr>
              <a:t> zoo.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meet the happiest animals.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4098" name="Picture 2" descr="taronga zooì ëí ì´ë¯¸ì§ ê²ìê²°ê³¼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3" y="2942705"/>
            <a:ext cx="4742818" cy="3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TS PhotoSoc - Sydney Taronga Zo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45" y="2942704"/>
            <a:ext cx="4817689" cy="3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88">
            <a:off x="379657" y="211986"/>
            <a:ext cx="1452040" cy="132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59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desert?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447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</a:t>
            </a:r>
            <a:r>
              <a:rPr lang="en-US" altLang="ko-KR" dirty="0" smtClean="0">
                <a:solidFill>
                  <a:srgbClr val="7030A0"/>
                </a:solidFill>
              </a:rPr>
              <a:t>mysterious </a:t>
            </a:r>
            <a:r>
              <a:rPr lang="en-US" altLang="ko-KR" dirty="0" smtClean="0">
                <a:solidFill>
                  <a:srgbClr val="7030A0"/>
                </a:solidFill>
              </a:rPr>
              <a:t>places?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6880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Uluru.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meet the spiritual rock.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uluru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56" y="2562767"/>
            <a:ext cx="6365141" cy="35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88">
            <a:off x="1282146" y="3703282"/>
            <a:ext cx="2223888" cy="2025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8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Port Stephen desert.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sand board.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6146" name="Picture 2" descr="port stephens sand dunes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061907"/>
            <a:ext cx="4507166" cy="30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rt stephens sand dunes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83" y="3061907"/>
            <a:ext cx="5027526" cy="30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88">
            <a:off x="371920" y="1930283"/>
            <a:ext cx="1452040" cy="132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7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0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busy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</a:rPr>
              <a:t>TRAVELLING?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15" y="1464905"/>
            <a:ext cx="8290248" cy="165151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 mountains?</a:t>
            </a:r>
            <a:endParaRPr lang="en-US" dirty="0"/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243044" y="3843606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82537" y="3843606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596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Blue Mountain.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see the beauty of nature.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8200" name="Picture 8" descr="blue mountain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10" y="2585132"/>
            <a:ext cx="7609863" cy="33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430">
            <a:off x="9372902" y="4036713"/>
            <a:ext cx="1902412" cy="1732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0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76645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go to Melbourne.</a:t>
            </a:r>
            <a:br>
              <a:rPr lang="en-US" altLang="ko-KR" dirty="0" smtClean="0">
                <a:solidFill>
                  <a:srgbClr val="7030A0"/>
                </a:solidFill>
              </a:rPr>
            </a:br>
            <a:r>
              <a:rPr lang="en-US" altLang="ko-KR" dirty="0" smtClean="0">
                <a:solidFill>
                  <a:srgbClr val="7030A0"/>
                </a:solidFill>
              </a:rPr>
              <a:t>you can see the beauty of city.</a:t>
            </a:r>
            <a:endParaRPr lang="ko-KR" altLang="en-US" sz="4000" dirty="0">
              <a:solidFill>
                <a:srgbClr val="7030A0"/>
              </a:solidFill>
            </a:endParaRPr>
          </a:p>
        </p:txBody>
      </p:sp>
      <p:pic>
        <p:nvPicPr>
          <p:cNvPr id="9220" name="Picture 4" descr="melbourne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85" y="2570086"/>
            <a:ext cx="8946831" cy="35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stralia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88">
            <a:off x="278613" y="325417"/>
            <a:ext cx="1452040" cy="132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7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 rot="21432319">
            <a:off x="-122342" y="4289782"/>
            <a:ext cx="11378962" cy="17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/>
              <a:t>You will fall in love with Aus</a:t>
            </a:r>
            <a:r>
              <a:rPr lang="en-US" altLang="ko-KR" b="1" dirty="0" smtClean="0"/>
              <a:t>tralia</a:t>
            </a:r>
            <a:r>
              <a:rPr lang="en-US" altLang="ko-KR" b="1" dirty="0" smtClean="0"/>
              <a:t>!!</a:t>
            </a:r>
            <a:r>
              <a:rPr lang="en-US" altLang="ko-KR" b="1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 for being with us!</a:t>
            </a:r>
            <a:endParaRPr lang="en-US" dirty="0"/>
          </a:p>
        </p:txBody>
      </p:sp>
      <p:pic>
        <p:nvPicPr>
          <p:cNvPr id="6" name="Picture 2" descr="australiaì ëí ì´ë¯¸ì§ ê²ìê²°ê³¼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106">
            <a:off x="883989" y="3377317"/>
            <a:ext cx="1674550" cy="152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 rot="20611361">
            <a:off x="39725" y="2852141"/>
            <a:ext cx="2543695" cy="648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Try Again!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17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ACTIVITIES?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EXTREME SPORTS?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ARTS?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SEA?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SURFING?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ustraliaì ëí ì´ë¯¸ì§ ê²ìê²°ê³¼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 bwMode="auto">
          <a:xfrm>
            <a:off x="-1" y="0"/>
            <a:ext cx="11691257" cy="55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168400" y="3945467"/>
            <a:ext cx="3683000" cy="11768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YES</a:t>
            </a:r>
            <a:endParaRPr lang="en-US" sz="8000" dirty="0"/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891867" y="3877734"/>
            <a:ext cx="3683000" cy="11768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NO </a:t>
            </a:r>
            <a:endParaRPr lang="en-US" sz="8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3411" y="1464905"/>
            <a:ext cx="9321152" cy="16515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Do you like RESORT?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111</TotalTime>
  <Words>251</Words>
  <Application>Microsoft Office PowerPoint</Application>
  <PresentationFormat>와이드스크린</PresentationFormat>
  <Paragraphs>66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맑은 고딕</vt:lpstr>
      <vt:lpstr>Aharoni</vt:lpstr>
      <vt:lpstr>Arial</vt:lpstr>
      <vt:lpstr>Impact</vt:lpstr>
      <vt:lpstr>Main Event</vt:lpstr>
      <vt:lpstr>Where do you want to go in Australia?  </vt:lpstr>
      <vt:lpstr>Do you like cities?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YOU CAN GO TO THE CAIRNS.</vt:lpstr>
      <vt:lpstr>YOU CAN GO TO THE DREAMWORLD.</vt:lpstr>
      <vt:lpstr>YOU CAN GO TO THE ART GALLERY OF SYDNEY.</vt:lpstr>
      <vt:lpstr>YOU CAN TAKE A CITY TOUR BUS.</vt:lpstr>
      <vt:lpstr>YOU CAN GO TO THE BONDI BEACH.</vt:lpstr>
      <vt:lpstr>YOU CAN GO TO THE SKYPOINT.</vt:lpstr>
      <vt:lpstr>YOU CAN GO TO THE TANGALOOMA RESORT.</vt:lpstr>
      <vt:lpstr>YOU CAN GO TO THE HARBOR OF SYDNEY.</vt:lpstr>
      <vt:lpstr>Do you like  animals?</vt:lpstr>
      <vt:lpstr>Do you like  sea animals?</vt:lpstr>
      <vt:lpstr>Do you like  feeding animals?</vt:lpstr>
      <vt:lpstr>go to Morton Island. You can feed dolphins.</vt:lpstr>
      <vt:lpstr>go to Sydney aquarium. You can see wonderful animals.</vt:lpstr>
      <vt:lpstr>Do you like  taking pictures holding animals?</vt:lpstr>
      <vt:lpstr>go to Lone pine Koala sanctuary. you can hug a koala.</vt:lpstr>
      <vt:lpstr>go to Taronga zoo. you can meet the happiest animals.</vt:lpstr>
      <vt:lpstr>Do you like  desert?</vt:lpstr>
      <vt:lpstr>Do you like  mysterious places?</vt:lpstr>
      <vt:lpstr>go to Uluru. you can meet the spiritual rock.</vt:lpstr>
      <vt:lpstr>go to Port Stephen desert. you can sand board.</vt:lpstr>
      <vt:lpstr>Do you like  mountains?</vt:lpstr>
      <vt:lpstr>go to Blue Mountain. you can see the beauty of nature.</vt:lpstr>
      <vt:lpstr>go to Melbourne. you can see the beauty of city.</vt:lpstr>
      <vt:lpstr>You will fall in love with Australia!!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your global citizenship!</dc:title>
  <dc:creator>Joseph Moore</dc:creator>
  <cp:lastModifiedBy>user</cp:lastModifiedBy>
  <cp:revision>21</cp:revision>
  <dcterms:created xsi:type="dcterms:W3CDTF">2018-12-21T06:03:39Z</dcterms:created>
  <dcterms:modified xsi:type="dcterms:W3CDTF">2019-01-23T01:55:59Z</dcterms:modified>
</cp:coreProperties>
</file>