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63B8-AD65-47E4-9E25-350FA99CCDCD}" type="datetimeFigureOut">
              <a:rPr lang="ko-KR" altLang="en-US" smtClean="0"/>
              <a:t>2019-01-24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6683-DCE2-41B4-BAAC-8414AB61F5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3368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63B8-AD65-47E4-9E25-350FA99CCDCD}" type="datetimeFigureOut">
              <a:rPr lang="ko-KR" altLang="en-US" smtClean="0"/>
              <a:t>2019-01-24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6683-DCE2-41B4-BAAC-8414AB61F5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7737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63B8-AD65-47E4-9E25-350FA99CCDCD}" type="datetimeFigureOut">
              <a:rPr lang="ko-KR" altLang="en-US" smtClean="0"/>
              <a:t>2019-01-24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6683-DCE2-41B4-BAAC-8414AB61F5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668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63B8-AD65-47E4-9E25-350FA99CCDCD}" type="datetimeFigureOut">
              <a:rPr lang="ko-KR" altLang="en-US" smtClean="0"/>
              <a:t>2019-01-24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6683-DCE2-41B4-BAAC-8414AB61F5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9654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63B8-AD65-47E4-9E25-350FA99CCDCD}" type="datetimeFigureOut">
              <a:rPr lang="ko-KR" altLang="en-US" smtClean="0"/>
              <a:t>2019-01-24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6683-DCE2-41B4-BAAC-8414AB61F5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85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63B8-AD65-47E4-9E25-350FA99CCDCD}" type="datetimeFigureOut">
              <a:rPr lang="ko-KR" altLang="en-US" smtClean="0"/>
              <a:t>2019-01-24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6683-DCE2-41B4-BAAC-8414AB61F5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3988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63B8-AD65-47E4-9E25-350FA99CCDCD}" type="datetimeFigureOut">
              <a:rPr lang="ko-KR" altLang="en-US" smtClean="0"/>
              <a:t>2019-01-24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6683-DCE2-41B4-BAAC-8414AB61F5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431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63B8-AD65-47E4-9E25-350FA99CCDCD}" type="datetimeFigureOut">
              <a:rPr lang="ko-KR" altLang="en-US" smtClean="0"/>
              <a:t>2019-01-24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6683-DCE2-41B4-BAAC-8414AB61F5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578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63B8-AD65-47E4-9E25-350FA99CCDCD}" type="datetimeFigureOut">
              <a:rPr lang="ko-KR" altLang="en-US" smtClean="0"/>
              <a:t>2019-01-24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6683-DCE2-41B4-BAAC-8414AB61F5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6903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63B8-AD65-47E4-9E25-350FA99CCDCD}" type="datetimeFigureOut">
              <a:rPr lang="ko-KR" altLang="en-US" smtClean="0"/>
              <a:t>2019-01-24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6683-DCE2-41B4-BAAC-8414AB61F5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7441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63B8-AD65-47E4-9E25-350FA99CCDCD}" type="datetimeFigureOut">
              <a:rPr lang="ko-KR" altLang="en-US" smtClean="0"/>
              <a:t>2019-01-24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6683-DCE2-41B4-BAAC-8414AB61F5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607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A63B8-AD65-47E4-9E25-350FA99CCDCD}" type="datetimeFigureOut">
              <a:rPr lang="ko-KR" altLang="en-US" smtClean="0"/>
              <a:t>2019-01-24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6683-DCE2-41B4-BAAC-8414AB61F5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155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1524000" y="315882"/>
            <a:ext cx="9144000" cy="110758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ko-KR" dirty="0" smtClean="0"/>
              <a:t>Your school life in 2019</a:t>
            </a:r>
            <a:endParaRPr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068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Do you like to sing a song called ‘baby shark’?</a:t>
            </a:r>
            <a:endParaRPr lang="ko-KR" altLang="en-US" dirty="0"/>
          </a:p>
        </p:txBody>
      </p:sp>
      <p:sp>
        <p:nvSpPr>
          <p:cNvPr id="6" name="모서리가 둥근 직사각형 5">
            <a:hlinkClick r:id="rId2" action="ppaction://hlinksldjump"/>
          </p:cNvPr>
          <p:cNvSpPr/>
          <p:nvPr/>
        </p:nvSpPr>
        <p:spPr>
          <a:xfrm>
            <a:off x="2233127" y="3937517"/>
            <a:ext cx="2761861" cy="12036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</a:t>
            </a:r>
            <a:endParaRPr lang="ko-KR" alt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모서리가 둥근 직사각형 6">
            <a:hlinkClick r:id="rId3" action="ppaction://hlinksldjump"/>
          </p:cNvPr>
          <p:cNvSpPr/>
          <p:nvPr/>
        </p:nvSpPr>
        <p:spPr>
          <a:xfrm>
            <a:off x="7330751" y="3937517"/>
            <a:ext cx="2761861" cy="120364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solidFill>
                  <a:schemeClr val="tx1"/>
                </a:solidFill>
              </a:rPr>
              <a:t>No</a:t>
            </a:r>
            <a:endParaRPr lang="ko-KR" alt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11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Do you like taking care of students?</a:t>
            </a:r>
            <a:endParaRPr lang="ko-KR" altLang="en-US" dirty="0"/>
          </a:p>
        </p:txBody>
      </p:sp>
      <p:sp>
        <p:nvSpPr>
          <p:cNvPr id="6" name="모서리가 둥근 직사각형 5">
            <a:hlinkClick r:id="rId2" action="ppaction://hlinksldjump"/>
          </p:cNvPr>
          <p:cNvSpPr/>
          <p:nvPr/>
        </p:nvSpPr>
        <p:spPr>
          <a:xfrm>
            <a:off x="2233127" y="3937517"/>
            <a:ext cx="2761861" cy="12036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</a:t>
            </a:r>
            <a:endParaRPr lang="ko-KR" alt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모서리가 둥근 직사각형 6">
            <a:hlinkClick r:id="rId3" action="ppaction://hlinksldjump"/>
          </p:cNvPr>
          <p:cNvSpPr/>
          <p:nvPr/>
        </p:nvSpPr>
        <p:spPr>
          <a:xfrm>
            <a:off x="7330751" y="3937517"/>
            <a:ext cx="2761861" cy="120364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solidFill>
                  <a:schemeClr val="tx1"/>
                </a:solidFill>
              </a:rPr>
              <a:t>No</a:t>
            </a:r>
            <a:endParaRPr lang="ko-KR" alt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3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Do you like to finish the class early?</a:t>
            </a:r>
            <a:endParaRPr lang="ko-KR" altLang="en-US" dirty="0"/>
          </a:p>
        </p:txBody>
      </p:sp>
      <p:sp>
        <p:nvSpPr>
          <p:cNvPr id="6" name="모서리가 둥근 직사각형 5">
            <a:hlinkClick r:id="rId2" action="ppaction://hlinksldjump"/>
          </p:cNvPr>
          <p:cNvSpPr/>
          <p:nvPr/>
        </p:nvSpPr>
        <p:spPr>
          <a:xfrm>
            <a:off x="2233127" y="3937517"/>
            <a:ext cx="2761861" cy="12036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</a:t>
            </a:r>
            <a:endParaRPr lang="ko-KR" alt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모서리가 둥근 직사각형 6">
            <a:hlinkClick r:id="rId3" action="ppaction://hlinksldjump"/>
          </p:cNvPr>
          <p:cNvSpPr/>
          <p:nvPr/>
        </p:nvSpPr>
        <p:spPr>
          <a:xfrm>
            <a:off x="7330751" y="3937517"/>
            <a:ext cx="2761861" cy="120364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solidFill>
                  <a:schemeClr val="tx1"/>
                </a:solidFill>
              </a:rPr>
              <a:t>No</a:t>
            </a:r>
            <a:endParaRPr lang="ko-KR" alt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42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Do you prefer working late?</a:t>
            </a:r>
            <a:endParaRPr lang="ko-KR" altLang="en-US" dirty="0"/>
          </a:p>
        </p:txBody>
      </p:sp>
      <p:sp>
        <p:nvSpPr>
          <p:cNvPr id="6" name="모서리가 둥근 직사각형 5">
            <a:hlinkClick r:id="rId2" action="ppaction://hlinksldjump"/>
          </p:cNvPr>
          <p:cNvSpPr/>
          <p:nvPr/>
        </p:nvSpPr>
        <p:spPr>
          <a:xfrm>
            <a:off x="2233127" y="3937517"/>
            <a:ext cx="2761861" cy="12036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</a:t>
            </a:r>
            <a:endParaRPr lang="ko-KR" alt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모서리가 둥근 직사각형 6">
            <a:hlinkClick r:id="rId3" action="ppaction://hlinksldjump"/>
          </p:cNvPr>
          <p:cNvSpPr/>
          <p:nvPr/>
        </p:nvSpPr>
        <p:spPr>
          <a:xfrm>
            <a:off x="7330751" y="3937517"/>
            <a:ext cx="2761861" cy="120364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solidFill>
                  <a:schemeClr val="tx1"/>
                </a:solidFill>
              </a:rPr>
              <a:t>No</a:t>
            </a:r>
            <a:endParaRPr lang="ko-KR" alt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41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Do you like English?</a:t>
            </a:r>
            <a:endParaRPr lang="ko-KR" altLang="en-US" dirty="0"/>
          </a:p>
        </p:txBody>
      </p:sp>
      <p:sp>
        <p:nvSpPr>
          <p:cNvPr id="6" name="모서리가 둥근 직사각형 5">
            <a:hlinkClick r:id="rId2" action="ppaction://hlinksldjump"/>
          </p:cNvPr>
          <p:cNvSpPr/>
          <p:nvPr/>
        </p:nvSpPr>
        <p:spPr>
          <a:xfrm>
            <a:off x="2233127" y="3937517"/>
            <a:ext cx="2761861" cy="12036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</a:t>
            </a:r>
            <a:endParaRPr lang="ko-KR" alt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모서리가 둥근 직사각형 6">
            <a:hlinkClick r:id="rId3" action="ppaction://hlinksldjump"/>
          </p:cNvPr>
          <p:cNvSpPr/>
          <p:nvPr/>
        </p:nvSpPr>
        <p:spPr>
          <a:xfrm>
            <a:off x="7330751" y="3937517"/>
            <a:ext cx="2761861" cy="120364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solidFill>
                  <a:schemeClr val="tx1"/>
                </a:solidFill>
              </a:rPr>
              <a:t>No</a:t>
            </a:r>
            <a:endParaRPr lang="ko-KR" alt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3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Can you teach English?</a:t>
            </a:r>
            <a:endParaRPr lang="ko-KR" altLang="en-US" dirty="0"/>
          </a:p>
        </p:txBody>
      </p:sp>
      <p:sp>
        <p:nvSpPr>
          <p:cNvPr id="6" name="모서리가 둥근 직사각형 5">
            <a:hlinkClick r:id="rId2" action="ppaction://hlinksldjump"/>
          </p:cNvPr>
          <p:cNvSpPr/>
          <p:nvPr/>
        </p:nvSpPr>
        <p:spPr>
          <a:xfrm>
            <a:off x="2233127" y="3937517"/>
            <a:ext cx="2761861" cy="12036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</a:t>
            </a:r>
            <a:endParaRPr lang="ko-KR" alt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모서리가 둥근 직사각형 6">
            <a:hlinkClick r:id="rId3" action="ppaction://hlinksldjump"/>
          </p:cNvPr>
          <p:cNvSpPr/>
          <p:nvPr/>
        </p:nvSpPr>
        <p:spPr>
          <a:xfrm>
            <a:off x="7330751" y="3937517"/>
            <a:ext cx="2761861" cy="120364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solidFill>
                  <a:schemeClr val="tx1"/>
                </a:solidFill>
              </a:rPr>
              <a:t>No</a:t>
            </a:r>
            <a:endParaRPr lang="ko-KR" alt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9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Can you teach Science?</a:t>
            </a:r>
            <a:endParaRPr lang="ko-KR" altLang="en-US" dirty="0"/>
          </a:p>
        </p:txBody>
      </p:sp>
      <p:sp>
        <p:nvSpPr>
          <p:cNvPr id="6" name="모서리가 둥근 직사각형 5">
            <a:hlinkClick r:id="rId2" action="ppaction://hlinksldjump"/>
          </p:cNvPr>
          <p:cNvSpPr/>
          <p:nvPr/>
        </p:nvSpPr>
        <p:spPr>
          <a:xfrm>
            <a:off x="2233127" y="3937517"/>
            <a:ext cx="2761861" cy="12036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</a:t>
            </a:r>
            <a:endParaRPr lang="ko-KR" alt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모서리가 둥근 직사각형 6">
            <a:hlinkClick r:id="rId3" action="ppaction://hlinksldjump"/>
          </p:cNvPr>
          <p:cNvSpPr/>
          <p:nvPr/>
        </p:nvSpPr>
        <p:spPr>
          <a:xfrm>
            <a:off x="7330751" y="3937517"/>
            <a:ext cx="2761861" cy="120364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solidFill>
                  <a:schemeClr val="tx1"/>
                </a:solidFill>
              </a:rPr>
              <a:t>No</a:t>
            </a:r>
            <a:endParaRPr lang="ko-KR" alt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5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Do you like playing dodge ball?</a:t>
            </a:r>
            <a:endParaRPr lang="ko-KR" altLang="en-US" dirty="0"/>
          </a:p>
        </p:txBody>
      </p:sp>
      <p:sp>
        <p:nvSpPr>
          <p:cNvPr id="6" name="모서리가 둥근 직사각형 5">
            <a:hlinkClick r:id="rId2" action="ppaction://hlinksldjump"/>
          </p:cNvPr>
          <p:cNvSpPr/>
          <p:nvPr/>
        </p:nvSpPr>
        <p:spPr>
          <a:xfrm>
            <a:off x="2233127" y="3937517"/>
            <a:ext cx="2761861" cy="12036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</a:t>
            </a:r>
            <a:endParaRPr lang="ko-KR" alt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모서리가 둥근 직사각형 6">
            <a:hlinkClick r:id="rId3" action="ppaction://hlinksldjump"/>
          </p:cNvPr>
          <p:cNvSpPr/>
          <p:nvPr/>
        </p:nvSpPr>
        <p:spPr>
          <a:xfrm>
            <a:off x="7330751" y="3937517"/>
            <a:ext cx="2761861" cy="120364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solidFill>
                  <a:schemeClr val="tx1"/>
                </a:solidFill>
              </a:rPr>
              <a:t>No</a:t>
            </a:r>
            <a:endParaRPr lang="ko-KR" alt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Do you like going outside?</a:t>
            </a:r>
            <a:endParaRPr lang="ko-KR" altLang="en-US" dirty="0"/>
          </a:p>
        </p:txBody>
      </p:sp>
      <p:sp>
        <p:nvSpPr>
          <p:cNvPr id="6" name="모서리가 둥근 직사각형 5">
            <a:hlinkClick r:id="rId2" action="ppaction://hlinksldjump"/>
          </p:cNvPr>
          <p:cNvSpPr/>
          <p:nvPr/>
        </p:nvSpPr>
        <p:spPr>
          <a:xfrm>
            <a:off x="2233127" y="3937517"/>
            <a:ext cx="2761861" cy="12036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</a:t>
            </a:r>
            <a:endParaRPr lang="ko-KR" alt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모서리가 둥근 직사각형 6">
            <a:hlinkClick r:id="rId3" action="ppaction://hlinksldjump"/>
          </p:cNvPr>
          <p:cNvSpPr/>
          <p:nvPr/>
        </p:nvSpPr>
        <p:spPr>
          <a:xfrm>
            <a:off x="7330751" y="3937517"/>
            <a:ext cx="2761861" cy="120364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solidFill>
                  <a:schemeClr val="tx1"/>
                </a:solidFill>
              </a:rPr>
              <a:t>No</a:t>
            </a:r>
            <a:endParaRPr lang="ko-KR" alt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 Do you like to teach </a:t>
            </a:r>
            <a:br>
              <a:rPr lang="en-US" altLang="ko-KR" dirty="0" smtClean="0"/>
            </a:br>
            <a:r>
              <a:rPr lang="ko-KR" altLang="en-US" dirty="0" smtClean="0"/>
              <a:t>바</a:t>
            </a:r>
            <a:r>
              <a:rPr lang="en-US" altLang="ko-KR" dirty="0" smtClean="0"/>
              <a:t>,</a:t>
            </a:r>
            <a:r>
              <a:rPr lang="ko-KR" altLang="en-US" dirty="0" smtClean="0"/>
              <a:t>슬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즐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6" name="모서리가 둥근 직사각형 5">
            <a:hlinkClick r:id="rId2" action="ppaction://hlinksldjump"/>
          </p:cNvPr>
          <p:cNvSpPr/>
          <p:nvPr/>
        </p:nvSpPr>
        <p:spPr>
          <a:xfrm>
            <a:off x="2233127" y="3937517"/>
            <a:ext cx="2761861" cy="12036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</a:t>
            </a:r>
            <a:endParaRPr lang="ko-KR" alt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모서리가 둥근 직사각형 6">
            <a:hlinkClick r:id="rId3" action="ppaction://hlinksldjump"/>
          </p:cNvPr>
          <p:cNvSpPr/>
          <p:nvPr/>
        </p:nvSpPr>
        <p:spPr>
          <a:xfrm>
            <a:off x="7330751" y="3937517"/>
            <a:ext cx="2761861" cy="120364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solidFill>
                  <a:schemeClr val="tx1"/>
                </a:solidFill>
              </a:rPr>
              <a:t>No</a:t>
            </a:r>
            <a:endParaRPr lang="ko-KR" alt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08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Do you prefer the upper grades?</a:t>
            </a:r>
            <a:endParaRPr lang="ko-KR" altLang="en-US" dirty="0"/>
          </a:p>
        </p:txBody>
      </p:sp>
      <p:sp>
        <p:nvSpPr>
          <p:cNvPr id="6" name="모서리가 둥근 직사각형 5">
            <a:hlinkClick r:id="rId2" action="ppaction://hlinksldjump"/>
          </p:cNvPr>
          <p:cNvSpPr/>
          <p:nvPr/>
        </p:nvSpPr>
        <p:spPr>
          <a:xfrm>
            <a:off x="2233127" y="3937517"/>
            <a:ext cx="2761861" cy="12036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</a:t>
            </a:r>
            <a:endParaRPr lang="ko-KR" alt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모서리가 둥근 직사각형 6">
            <a:hlinkClick r:id="rId3" action="ppaction://hlinksldjump"/>
          </p:cNvPr>
          <p:cNvSpPr/>
          <p:nvPr/>
        </p:nvSpPr>
        <p:spPr>
          <a:xfrm>
            <a:off x="7330751" y="3937517"/>
            <a:ext cx="2761861" cy="120364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solidFill>
                  <a:schemeClr val="tx1"/>
                </a:solidFill>
              </a:rPr>
              <a:t>No</a:t>
            </a:r>
            <a:endParaRPr lang="ko-KR" alt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4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02" y="0"/>
            <a:ext cx="12258502" cy="6858000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1490749" y="4879571"/>
            <a:ext cx="9144000" cy="178723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You’re definitely 6</a:t>
            </a:r>
            <a:r>
              <a:rPr lang="en-US" altLang="ko-KR" baseline="30000" dirty="0" smtClean="0">
                <a:solidFill>
                  <a:schemeClr val="bg1"/>
                </a:solidFill>
              </a:rPr>
              <a:t>th</a:t>
            </a:r>
            <a:r>
              <a:rPr lang="en-US" altLang="ko-KR" dirty="0" smtClean="0">
                <a:solidFill>
                  <a:schemeClr val="bg1"/>
                </a:solidFill>
              </a:rPr>
              <a:t> grade teacher.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24255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756457" y="5489559"/>
            <a:ext cx="10432473" cy="1218812"/>
          </a:xfr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it easy. It’s your duty!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222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1"/>
            <a:ext cx="12192000" cy="6847639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1698567" y="4962698"/>
            <a:ext cx="9144000" cy="158141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ko-KR" dirty="0" smtClean="0"/>
              <a:t>Then you can understand what students like to watch.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110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2960" cy="6858000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1648690" y="5228704"/>
            <a:ext cx="9144000" cy="117408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Go for it! It’s really fun!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764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2078182" y="4821381"/>
            <a:ext cx="7755774" cy="181416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You’ll be 5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grade teacher.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124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1524000" y="4239636"/>
            <a:ext cx="9144000" cy="23876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ko-KR" dirty="0" smtClean="0"/>
              <a:t>Then, you should go </a:t>
            </a:r>
            <a:br>
              <a:rPr lang="en-US" altLang="ko-KR" dirty="0" smtClean="0"/>
            </a:br>
            <a:r>
              <a:rPr lang="ko-KR" altLang="en-US" dirty="0" smtClean="0"/>
              <a:t>수학여행 </a:t>
            </a:r>
            <a:r>
              <a:rPr lang="en-US" altLang="ko-KR" dirty="0" smtClean="0"/>
              <a:t>with 6th grade students.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10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1349433" y="3998567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You will be 4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grade teacher.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582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4501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6475614" y="106073"/>
            <a:ext cx="5624945" cy="192223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ko-KR" dirty="0" smtClean="0"/>
              <a:t>Study math! </a:t>
            </a:r>
            <a:br>
              <a:rPr lang="en-US" altLang="ko-KR" dirty="0" smtClean="0"/>
            </a:br>
            <a:r>
              <a:rPr lang="en-US" altLang="ko-KR" dirty="0" smtClean="0"/>
              <a:t>It’s important!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104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22"/>
            <a:ext cx="12192000" cy="6859621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1841269" y="4754880"/>
            <a:ext cx="8509462" cy="18557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dirty="0" smtClean="0"/>
              <a:t>You will be in the 1</a:t>
            </a:r>
            <a:r>
              <a:rPr lang="en-US" altLang="ko-KR" baseline="30000" dirty="0" smtClean="0"/>
              <a:t>st</a:t>
            </a:r>
            <a:r>
              <a:rPr lang="en-US" altLang="ko-KR" dirty="0" smtClean="0"/>
              <a:t> grade.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630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47721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5971310" y="390697"/>
            <a:ext cx="5816138" cy="1814167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Then you’ll be </a:t>
            </a:r>
            <a:br>
              <a:rPr lang="en-US" altLang="ko-KR" dirty="0" smtClean="0">
                <a:solidFill>
                  <a:schemeClr val="bg1"/>
                </a:solidFill>
              </a:rPr>
            </a:br>
            <a:r>
              <a:rPr lang="ko-KR" altLang="en-US" dirty="0" err="1" smtClean="0">
                <a:solidFill>
                  <a:schemeClr val="bg1"/>
                </a:solidFill>
              </a:rPr>
              <a:t>교무부장님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Can you name more than 5 boy or girl groups?</a:t>
            </a:r>
            <a:endParaRPr lang="ko-KR" altLang="en-US" dirty="0"/>
          </a:p>
        </p:txBody>
      </p:sp>
      <p:sp>
        <p:nvSpPr>
          <p:cNvPr id="6" name="모서리가 둥근 직사각형 5">
            <a:hlinkClick r:id="rId2" action="ppaction://hlinksldjump"/>
          </p:cNvPr>
          <p:cNvSpPr/>
          <p:nvPr/>
        </p:nvSpPr>
        <p:spPr>
          <a:xfrm>
            <a:off x="2233127" y="3937517"/>
            <a:ext cx="2761861" cy="12036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</a:t>
            </a:r>
            <a:endParaRPr lang="ko-KR" alt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모서리가 둥근 직사각형 6">
            <a:hlinkClick r:id="rId3" action="ppaction://hlinksldjump"/>
          </p:cNvPr>
          <p:cNvSpPr/>
          <p:nvPr/>
        </p:nvSpPr>
        <p:spPr>
          <a:xfrm>
            <a:off x="7330751" y="3937517"/>
            <a:ext cx="2761861" cy="120364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solidFill>
                  <a:schemeClr val="tx1"/>
                </a:solidFill>
              </a:rPr>
              <a:t>No</a:t>
            </a:r>
            <a:endParaRPr lang="ko-KR" alt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2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1889759" y="432262"/>
            <a:ext cx="9033164" cy="190560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ko-KR" dirty="0" smtClean="0"/>
              <a:t>You’ll be teaching the upper grades.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5575"/>
            <a:ext cx="12192000" cy="402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6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54"/>
            <a:ext cx="12192000" cy="6881553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1432560" y="4438995"/>
            <a:ext cx="9144000" cy="1814167"/>
          </a:xfr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ko-KR" dirty="0" smtClean="0"/>
              <a:t>You’ll be an English teacher.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549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1294" y="1471458"/>
            <a:ext cx="3604953" cy="5370358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45" y="1463253"/>
            <a:ext cx="3624349" cy="5378563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1507374" y="74814"/>
            <a:ext cx="9144000" cy="123859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ko-KR" dirty="0" smtClean="0"/>
              <a:t>You’ll be a P.E teacher.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90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8508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2047702" y="4796443"/>
            <a:ext cx="7445432" cy="185573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ko-KR" dirty="0" smtClean="0"/>
              <a:t>You’ll be a Science teacher.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124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710" cy="6858000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1698567" y="4588625"/>
            <a:ext cx="9144000" cy="195548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ko-KR" dirty="0" smtClean="0"/>
              <a:t>You’ll be a Music teacher with a lot of work.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410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4502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1582189" y="4655127"/>
            <a:ext cx="9144000" cy="186404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ko-KR" dirty="0" smtClean="0"/>
              <a:t>You’ll be 3</a:t>
            </a:r>
            <a:r>
              <a:rPr lang="en-US" altLang="ko-KR" baseline="30000" dirty="0" smtClean="0"/>
              <a:t>rd</a:t>
            </a:r>
            <a:r>
              <a:rPr lang="en-US" altLang="ko-KR" dirty="0" smtClean="0"/>
              <a:t> grade teacher.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835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2"/>
            <a:ext cx="12192000" cy="6848158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1582190" y="4896197"/>
            <a:ext cx="9144000" cy="179754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ko-KR" dirty="0" smtClean="0"/>
              <a:t>Students will keep asking you to go out everyday.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808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263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1440873" y="4538748"/>
            <a:ext cx="9144000" cy="18723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ko-KR" dirty="0" smtClean="0"/>
              <a:t>You’ll be 2</a:t>
            </a:r>
            <a:r>
              <a:rPr lang="en-US" altLang="ko-KR" baseline="30000" dirty="0" smtClean="0"/>
              <a:t>nd</a:t>
            </a:r>
            <a:r>
              <a:rPr lang="en-US" altLang="ko-KR" dirty="0" smtClean="0"/>
              <a:t> grade teacher.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841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5852161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0" y="5675602"/>
            <a:ext cx="12191999" cy="1182398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Go to the upper grade.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45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Do you enjoy listening to K-pop?</a:t>
            </a:r>
            <a:endParaRPr lang="ko-KR" altLang="en-US" dirty="0"/>
          </a:p>
        </p:txBody>
      </p:sp>
      <p:sp>
        <p:nvSpPr>
          <p:cNvPr id="6" name="모서리가 둥근 직사각형 5">
            <a:hlinkClick r:id="rId2" action="ppaction://hlinksldjump"/>
          </p:cNvPr>
          <p:cNvSpPr/>
          <p:nvPr/>
        </p:nvSpPr>
        <p:spPr>
          <a:xfrm>
            <a:off x="2233127" y="3937517"/>
            <a:ext cx="2761861" cy="12036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</a:t>
            </a:r>
            <a:endParaRPr lang="ko-KR" alt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모서리가 둥근 직사각형 6">
            <a:hlinkClick r:id="rId3" action="ppaction://hlinksldjump"/>
          </p:cNvPr>
          <p:cNvSpPr/>
          <p:nvPr/>
        </p:nvSpPr>
        <p:spPr>
          <a:xfrm>
            <a:off x="7330751" y="3937517"/>
            <a:ext cx="2761861" cy="120364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solidFill>
                  <a:schemeClr val="tx1"/>
                </a:solidFill>
              </a:rPr>
              <a:t>No</a:t>
            </a:r>
            <a:endParaRPr lang="ko-KR" alt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Do you feel comfortable when you’re counselling students?</a:t>
            </a:r>
            <a:endParaRPr lang="ko-KR" altLang="en-US" dirty="0"/>
          </a:p>
        </p:txBody>
      </p:sp>
      <p:sp>
        <p:nvSpPr>
          <p:cNvPr id="6" name="모서리가 둥근 직사각형 5">
            <a:hlinkClick r:id="rId2" action="ppaction://hlinksldjump"/>
          </p:cNvPr>
          <p:cNvSpPr/>
          <p:nvPr/>
        </p:nvSpPr>
        <p:spPr>
          <a:xfrm>
            <a:off x="2233127" y="3937517"/>
            <a:ext cx="2761861" cy="12036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</a:t>
            </a:r>
            <a:endParaRPr lang="ko-KR" alt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모서리가 둥근 직사각형 6">
            <a:hlinkClick r:id="rId3" action="ppaction://hlinksldjump"/>
          </p:cNvPr>
          <p:cNvSpPr/>
          <p:nvPr/>
        </p:nvSpPr>
        <p:spPr>
          <a:xfrm>
            <a:off x="7330751" y="3937517"/>
            <a:ext cx="2761861" cy="120364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solidFill>
                  <a:schemeClr val="tx1"/>
                </a:solidFill>
              </a:rPr>
              <a:t>No</a:t>
            </a:r>
            <a:endParaRPr lang="ko-KR" alt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Do you like watching marvel series?</a:t>
            </a:r>
            <a:endParaRPr lang="ko-KR" altLang="en-US" dirty="0"/>
          </a:p>
        </p:txBody>
      </p:sp>
      <p:sp>
        <p:nvSpPr>
          <p:cNvPr id="6" name="모서리가 둥근 직사각형 5">
            <a:hlinkClick r:id="rId2" action="ppaction://hlinksldjump"/>
          </p:cNvPr>
          <p:cNvSpPr/>
          <p:nvPr/>
        </p:nvSpPr>
        <p:spPr>
          <a:xfrm>
            <a:off x="2233127" y="3937517"/>
            <a:ext cx="2761861" cy="12036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</a:t>
            </a:r>
            <a:endParaRPr lang="ko-KR" alt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모서리가 둥근 직사각형 6">
            <a:hlinkClick r:id="rId3" action="ppaction://hlinksldjump"/>
          </p:cNvPr>
          <p:cNvSpPr/>
          <p:nvPr/>
        </p:nvSpPr>
        <p:spPr>
          <a:xfrm>
            <a:off x="7330751" y="3937517"/>
            <a:ext cx="2761861" cy="120364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solidFill>
                  <a:schemeClr val="tx1"/>
                </a:solidFill>
              </a:rPr>
              <a:t>No</a:t>
            </a:r>
            <a:endParaRPr lang="ko-KR" alt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9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Do you like teaching history?</a:t>
            </a:r>
            <a:endParaRPr lang="ko-KR" altLang="en-US" dirty="0"/>
          </a:p>
        </p:txBody>
      </p:sp>
      <p:sp>
        <p:nvSpPr>
          <p:cNvPr id="6" name="모서리가 둥근 직사각형 5">
            <a:hlinkClick r:id="rId2" action="ppaction://hlinksldjump"/>
          </p:cNvPr>
          <p:cNvSpPr/>
          <p:nvPr/>
        </p:nvSpPr>
        <p:spPr>
          <a:xfrm>
            <a:off x="2233127" y="3937517"/>
            <a:ext cx="2761861" cy="12036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</a:t>
            </a:r>
            <a:endParaRPr lang="ko-KR" alt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모서리가 둥근 직사각형 6">
            <a:hlinkClick r:id="rId3" action="ppaction://hlinksldjump"/>
          </p:cNvPr>
          <p:cNvSpPr/>
          <p:nvPr/>
        </p:nvSpPr>
        <p:spPr>
          <a:xfrm>
            <a:off x="7330751" y="3937517"/>
            <a:ext cx="2761861" cy="120364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solidFill>
                  <a:schemeClr val="tx1"/>
                </a:solidFill>
              </a:rPr>
              <a:t>No</a:t>
            </a:r>
            <a:endParaRPr lang="ko-KR" alt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6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Do you like going to </a:t>
            </a:r>
            <a:br>
              <a:rPr lang="en-US" altLang="ko-KR" dirty="0" smtClean="0"/>
            </a:br>
            <a:r>
              <a:rPr lang="ko-KR" altLang="en-US" dirty="0" smtClean="0"/>
              <a:t>경복궁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6" name="모서리가 둥근 직사각형 5">
            <a:hlinkClick r:id="rId2" action="ppaction://hlinksldjump"/>
          </p:cNvPr>
          <p:cNvSpPr/>
          <p:nvPr/>
        </p:nvSpPr>
        <p:spPr>
          <a:xfrm>
            <a:off x="2233127" y="3937517"/>
            <a:ext cx="2761861" cy="12036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</a:t>
            </a:r>
            <a:endParaRPr lang="ko-KR" alt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모서리가 둥근 직사각형 6">
            <a:hlinkClick r:id="rId3" action="ppaction://hlinksldjump"/>
          </p:cNvPr>
          <p:cNvSpPr/>
          <p:nvPr/>
        </p:nvSpPr>
        <p:spPr>
          <a:xfrm>
            <a:off x="7330751" y="3937517"/>
            <a:ext cx="2761861" cy="120364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solidFill>
                  <a:schemeClr val="tx1"/>
                </a:solidFill>
              </a:rPr>
              <a:t>No</a:t>
            </a:r>
            <a:endParaRPr lang="ko-KR" alt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7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Are</a:t>
            </a:r>
            <a:r>
              <a:rPr lang="ko-KR" altLang="en-US" dirty="0" smtClean="0"/>
              <a:t> </a:t>
            </a:r>
            <a:r>
              <a:rPr lang="en-US" altLang="ko-KR" dirty="0" smtClean="0"/>
              <a:t>you good at math?</a:t>
            </a:r>
            <a:endParaRPr lang="ko-KR" altLang="en-US" dirty="0"/>
          </a:p>
        </p:txBody>
      </p:sp>
      <p:sp>
        <p:nvSpPr>
          <p:cNvPr id="6" name="모서리가 둥근 직사각형 5">
            <a:hlinkClick r:id="rId2" action="ppaction://hlinksldjump"/>
          </p:cNvPr>
          <p:cNvSpPr/>
          <p:nvPr/>
        </p:nvSpPr>
        <p:spPr>
          <a:xfrm>
            <a:off x="2233127" y="3937517"/>
            <a:ext cx="2761861" cy="12036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</a:t>
            </a:r>
            <a:endParaRPr lang="ko-KR" alt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모서리가 둥근 직사각형 6">
            <a:hlinkClick r:id="rId3" action="ppaction://hlinksldjump"/>
          </p:cNvPr>
          <p:cNvSpPr/>
          <p:nvPr/>
        </p:nvSpPr>
        <p:spPr>
          <a:xfrm>
            <a:off x="7330751" y="3937517"/>
            <a:ext cx="2761861" cy="120364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solidFill>
                  <a:schemeClr val="tx1"/>
                </a:solidFill>
              </a:rPr>
              <a:t>No</a:t>
            </a:r>
            <a:endParaRPr lang="ko-KR" alt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9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296</Words>
  <Application>Microsoft Office PowerPoint</Application>
  <PresentationFormat>와이드스크린</PresentationFormat>
  <Paragraphs>74</Paragraphs>
  <Slides>38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41" baseType="lpstr">
      <vt:lpstr>맑은 고딕</vt:lpstr>
      <vt:lpstr>Arial</vt:lpstr>
      <vt:lpstr>Office 테마</vt:lpstr>
      <vt:lpstr>Your school life in 2019</vt:lpstr>
      <vt:lpstr>Do you prefer the upper grades?</vt:lpstr>
      <vt:lpstr>Can you name more than 5 boy or girl groups?</vt:lpstr>
      <vt:lpstr>Do you enjoy listening to K-pop?</vt:lpstr>
      <vt:lpstr>Do you feel comfortable when you’re counselling students?</vt:lpstr>
      <vt:lpstr>Do you like watching marvel series?</vt:lpstr>
      <vt:lpstr>Do you like teaching history?</vt:lpstr>
      <vt:lpstr>Do you like going to  경복궁?</vt:lpstr>
      <vt:lpstr>Are you good at math?</vt:lpstr>
      <vt:lpstr>Do you like to sing a song called ‘baby shark’?</vt:lpstr>
      <vt:lpstr>Do you like taking care of students?</vt:lpstr>
      <vt:lpstr>Do you like to finish the class early?</vt:lpstr>
      <vt:lpstr>Do you prefer working late?</vt:lpstr>
      <vt:lpstr>Do you like English?</vt:lpstr>
      <vt:lpstr>Can you teach English?</vt:lpstr>
      <vt:lpstr>Can you teach Science?</vt:lpstr>
      <vt:lpstr>Do you like playing dodge ball?</vt:lpstr>
      <vt:lpstr>Do you like going outside?</vt:lpstr>
      <vt:lpstr> Do you like to teach  바,슬,즐?</vt:lpstr>
      <vt:lpstr>You’re definitely 6th grade teacher.</vt:lpstr>
      <vt:lpstr>Take it easy. It’s your duty!</vt:lpstr>
      <vt:lpstr>Then you can understand what students like to watch.</vt:lpstr>
      <vt:lpstr>Go for it! It’s really fun!</vt:lpstr>
      <vt:lpstr>You’ll be 5th grade teacher.</vt:lpstr>
      <vt:lpstr>Then, you should go  수학여행 with 6th grade students.</vt:lpstr>
      <vt:lpstr>You will be 4th grade teacher.</vt:lpstr>
      <vt:lpstr>Study math!  It’s important!</vt:lpstr>
      <vt:lpstr>You will be in the 1st grade.</vt:lpstr>
      <vt:lpstr>Then you’ll be  교무부장님.</vt:lpstr>
      <vt:lpstr>You’ll be teaching the upper grades.</vt:lpstr>
      <vt:lpstr>You’ll be an English teacher.</vt:lpstr>
      <vt:lpstr>You’ll be a P.E teacher.</vt:lpstr>
      <vt:lpstr>You’ll be a Science teacher.</vt:lpstr>
      <vt:lpstr>You’ll be a Music teacher with a lot of work.</vt:lpstr>
      <vt:lpstr>You’ll be 3rd grade teacher.</vt:lpstr>
      <vt:lpstr>Students will keep asking you to go out everyday.</vt:lpstr>
      <vt:lpstr>You’ll be 2nd grade teacher.</vt:lpstr>
      <vt:lpstr>Go to the upper grade.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14</cp:revision>
  <dcterms:created xsi:type="dcterms:W3CDTF">2019-01-22T06:24:37Z</dcterms:created>
  <dcterms:modified xsi:type="dcterms:W3CDTF">2019-01-24T00:49:14Z</dcterms:modified>
</cp:coreProperties>
</file>