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8E5B-0D98-4FE1-9B26-D1041E3A89F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48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88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74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432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7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20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67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9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1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13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357F-39F6-401C-9FF8-3072724998F3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5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0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5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6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88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9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A624-F501-46A9-B8CA-4949E24E27C8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6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C4D3C1-679D-44D8-8A9C-D402CE4EF56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63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837228" cy="2971801"/>
          </a:xfrm>
        </p:spPr>
        <p:txBody>
          <a:bodyPr/>
          <a:lstStyle/>
          <a:p>
            <a:r>
              <a:rPr lang="en-US" altLang="ko-KR" cap="none" dirty="0" smtClean="0"/>
              <a:t>What you should </a:t>
            </a:r>
            <a:r>
              <a:rPr lang="en-US" altLang="ko-KR" cap="none" dirty="0" smtClean="0"/>
              <a:t>know about honeybees</a:t>
            </a:r>
            <a:endParaRPr lang="ko-KR" altLang="en-US" cap="none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 smtClean="0"/>
              <a:t>Made by Lucas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123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809567"/>
            <a:ext cx="10621096" cy="2281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Do you like honeybees?</a:t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6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3" y="3550053"/>
            <a:ext cx="1891491" cy="1891491"/>
          </a:xfrm>
          <a:prstGeom prst="rect">
            <a:avLst/>
          </a:prstGeom>
        </p:spPr>
      </p:pic>
      <p:pic>
        <p:nvPicPr>
          <p:cNvPr id="6" name="그림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27" y="3651839"/>
            <a:ext cx="1687917" cy="16879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624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809567"/>
            <a:ext cx="10621096" cy="2281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Do you like honey?</a:t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6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3" y="3550053"/>
            <a:ext cx="1891491" cy="1891491"/>
          </a:xfrm>
          <a:prstGeom prst="rect">
            <a:avLst/>
          </a:prstGeom>
        </p:spPr>
      </p:pic>
      <p:pic>
        <p:nvPicPr>
          <p:cNvPr id="6" name="그림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27" y="3651839"/>
            <a:ext cx="1687917" cy="16879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5464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809567"/>
            <a:ext cx="10621096" cy="2281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Do you protect </a:t>
            </a:r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honeybees?</a:t>
            </a:r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6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3" y="3550053"/>
            <a:ext cx="1891491" cy="1891491"/>
          </a:xfrm>
          <a:prstGeom prst="rect">
            <a:avLst/>
          </a:prstGeom>
        </p:spPr>
      </p:pic>
      <p:pic>
        <p:nvPicPr>
          <p:cNvPr id="6" name="그림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27" y="3651839"/>
            <a:ext cx="1687917" cy="16879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2184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809567"/>
            <a:ext cx="10621096" cy="22816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Do you know how hard it is to get honey?</a:t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6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3" y="3550053"/>
            <a:ext cx="1891491" cy="1891491"/>
          </a:xfrm>
          <a:prstGeom prst="rect">
            <a:avLst/>
          </a:prstGeom>
        </p:spPr>
      </p:pic>
      <p:pic>
        <p:nvPicPr>
          <p:cNvPr id="6" name="그림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27" y="3651839"/>
            <a:ext cx="1687917" cy="16879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706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809566"/>
            <a:ext cx="10621096" cy="325535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To get a tea spoon of honey, they work all their life.</a:t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  <a:t>Now, do you like honeybees?</a:t>
            </a:r>
            <a:br>
              <a:rPr lang="en-US" altLang="ko-KR" sz="6000" cap="none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6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3" y="3550053"/>
            <a:ext cx="1891491" cy="1891491"/>
          </a:xfrm>
          <a:prstGeom prst="rect">
            <a:avLst/>
          </a:prstGeom>
        </p:spPr>
      </p:pic>
      <p:pic>
        <p:nvPicPr>
          <p:cNvPr id="6" name="그림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27" y="3651839"/>
            <a:ext cx="1687917" cy="16879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43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87" y="872836"/>
            <a:ext cx="4871258" cy="487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78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0" y="4530436"/>
            <a:ext cx="10787353" cy="1788159"/>
          </a:xfrm>
        </p:spPr>
        <p:txBody>
          <a:bodyPr>
            <a:normAutofit/>
          </a:bodyPr>
          <a:lstStyle/>
          <a:p>
            <a:r>
              <a:rPr lang="en-US" altLang="ko-KR" sz="4400" cap="none" dirty="0" smtClean="0">
                <a:solidFill>
                  <a:schemeClr val="accent1">
                    <a:lumMod val="50000"/>
                  </a:schemeClr>
                </a:solidFill>
              </a:rPr>
              <a:t>Congratulations!</a:t>
            </a:r>
            <a:br>
              <a:rPr lang="en-US" altLang="ko-KR" sz="4400" cap="non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ko-KR" sz="4400" cap="none" dirty="0" smtClean="0">
                <a:solidFill>
                  <a:schemeClr val="accent1">
                    <a:lumMod val="50000"/>
                  </a:schemeClr>
                </a:solidFill>
              </a:rPr>
              <a:t>You deserve to eat honey!!!</a:t>
            </a:r>
            <a:endParaRPr lang="ko-KR" altLang="en-US" sz="4400" cap="none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260" y="787631"/>
            <a:ext cx="4605251" cy="34539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6202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슬라이스">
  <a:themeElements>
    <a:clrScheme name="슬라이스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슬라이스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슬라이스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51</Words>
  <Application>Microsoft Office PowerPoint</Application>
  <PresentationFormat>와이드스크린</PresentationFormat>
  <Paragraphs>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HY중고딕</vt:lpstr>
      <vt:lpstr>Century Gothic</vt:lpstr>
      <vt:lpstr>Wingdings 3</vt:lpstr>
      <vt:lpstr>슬라이스</vt:lpstr>
      <vt:lpstr>What you should know about honeybees</vt:lpstr>
      <vt:lpstr>Do you like honeybees? </vt:lpstr>
      <vt:lpstr>Do you like honey? </vt:lpstr>
      <vt:lpstr>Do you protect honeybees? </vt:lpstr>
      <vt:lpstr>Do you know how hard it is to get honey? </vt:lpstr>
      <vt:lpstr>To get a tea spoon of honey, they work all their life. Now, do you like honeybees? </vt:lpstr>
      <vt:lpstr>PowerPoint 프레젠테이션</vt:lpstr>
      <vt:lpstr>Congratulations! You deserve to eat honey!!!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should know</dc:title>
  <dc:creator>user</dc:creator>
  <cp:lastModifiedBy>user</cp:lastModifiedBy>
  <cp:revision>12</cp:revision>
  <dcterms:created xsi:type="dcterms:W3CDTF">2019-01-22T06:30:42Z</dcterms:created>
  <dcterms:modified xsi:type="dcterms:W3CDTF">2019-01-23T01:57:41Z</dcterms:modified>
</cp:coreProperties>
</file>