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4" r:id="rId6"/>
    <p:sldId id="287" r:id="rId7"/>
    <p:sldId id="283" r:id="rId8"/>
    <p:sldId id="282" r:id="rId9"/>
    <p:sldId id="286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77" r:id="rId19"/>
    <p:sldId id="272" r:id="rId20"/>
    <p:sldId id="273" r:id="rId21"/>
    <p:sldId id="274" r:id="rId22"/>
    <p:sldId id="269" r:id="rId23"/>
    <p:sldId id="275" r:id="rId24"/>
    <p:sldId id="288" r:id="rId25"/>
    <p:sldId id="290" r:id="rId26"/>
    <p:sldId id="292" r:id="rId27"/>
    <p:sldId id="259" r:id="rId28"/>
    <p:sldId id="260" r:id="rId29"/>
    <p:sldId id="261" r:id="rId30"/>
    <p:sldId id="257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6D5"/>
    <a:srgbClr val="F3EEE2"/>
    <a:srgbClr val="F1E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2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5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0342-A6FB-4E2C-8160-06EA6AE6B9A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A440-FDEB-4938-BD14-D7F2A8286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8/04/17/millionaire-forrest-fenn-hid-treasure-in-the-rockies-and-left-a-clue.html" TargetMode="External"/><Relationship Id="rId2" Type="http://schemas.openxmlformats.org/officeDocument/2006/relationships/hyperlink" Target="https://en.wikipedia.org/wiki/Fenn_treas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4ahNpQLgdk&amp;t=1180s" TargetMode="Externa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asure-hunt-ideas.co.u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7800000" sx="102000" sy="102000" algn="tl" rotWithShape="0">
                    <a:srgbClr val="000000">
                      <a:alpha val="47000"/>
                    </a:srgbClr>
                  </a:outerShdw>
                </a:effectLst>
              </a:rPr>
              <a:t>Treasure Hunt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7800000" sx="102000" sy="102000" algn="tl" rotWithShape="0">
                  <a:srgbClr val="000000">
                    <a:alpha val="47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game that requires reading </a:t>
            </a:r>
            <a:endParaRPr lang="en-US" dirty="0"/>
          </a:p>
        </p:txBody>
      </p:sp>
      <p:pic>
        <p:nvPicPr>
          <p:cNvPr id="1028" name="Picture 4" descr="Image result for treasure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4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867" cy="68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orrest fe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8" y="-1015896"/>
            <a:ext cx="7332132" cy="888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0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Where is the treasure buried?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Why did </a:t>
            </a:r>
            <a:r>
              <a:rPr lang="en-US" dirty="0" err="1" smtClean="0">
                <a:solidFill>
                  <a:srgbClr val="002060"/>
                </a:solidFill>
              </a:rPr>
              <a:t>Fenn</a:t>
            </a:r>
            <a:r>
              <a:rPr lang="en-US" dirty="0" smtClean="0">
                <a:solidFill>
                  <a:srgbClr val="002060"/>
                </a:solidFill>
              </a:rPr>
              <a:t> bury </a:t>
            </a:r>
            <a:r>
              <a:rPr lang="en-US" dirty="0" smtClean="0">
                <a:solidFill>
                  <a:srgbClr val="002060"/>
                </a:solidFill>
              </a:rPr>
              <a:t>the treasure?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4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Fenn</a:t>
            </a:r>
            <a:r>
              <a:rPr lang="en-US" dirty="0" smtClean="0">
                <a:solidFill>
                  <a:srgbClr val="002060"/>
                </a:solidFill>
              </a:rPr>
              <a:t> says it is not buried…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How many people have looked for the treasure?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4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Who knows where the treasure is buried?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Would you like to go on a treasure hunt?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9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is the most valuable thing you have found?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Many people have sought the treasure, but a few have died. 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Fenn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responsible for their deaths?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would you buy if you found the treasure?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5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is a treasure hunt?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map, or clues will lead you to a treasure. </a:t>
            </a:r>
          </a:p>
          <a:p>
            <a:endParaRPr lang="en-US" dirty="0"/>
          </a:p>
          <a:p>
            <a:r>
              <a:rPr lang="en-US" dirty="0" smtClean="0"/>
              <a:t>Pirates, Indiana Jones </a:t>
            </a:r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34" y="749256"/>
            <a:ext cx="4054475" cy="61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irate map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" y="3541711"/>
            <a:ext cx="27813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1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If you hid a chest;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What would you put in it?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Where would you hide it?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79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What is your most valuable possession?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Would you consider yourself an adventurous person?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What do you think about </a:t>
            </a:r>
            <a:r>
              <a:rPr lang="en-US" dirty="0" err="1" smtClean="0">
                <a:solidFill>
                  <a:srgbClr val="C00000"/>
                </a:solidFill>
              </a:rPr>
              <a:t>Fenn’s</a:t>
            </a:r>
            <a:r>
              <a:rPr lang="en-US" dirty="0" smtClean="0">
                <a:solidFill>
                  <a:srgbClr val="C00000"/>
                </a:solidFill>
              </a:rPr>
              <a:t> decision to hide his treasures.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forrest fe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17" y="-954720"/>
            <a:ext cx="12259733" cy="81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0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6D5"/>
          </a:solidFill>
        </p:spPr>
        <p:txBody>
          <a:bodyPr anchor="ctr">
            <a:norm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Let’s go on a </a:t>
            </a:r>
            <a:b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Treasure Hunt 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77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84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 have hidden a treasure somewhere in this building. </a:t>
            </a:r>
          </a:p>
          <a:p>
            <a:pPr marL="0" indent="0" algn="ctr">
              <a:buNone/>
            </a:pPr>
            <a:r>
              <a:rPr lang="en-US" dirty="0" smtClean="0"/>
              <a:t>Follow the clues to find it.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There are three different sets of clues (work as a group)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 will walk around, but you can ask any of the teacher what they think.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can use your phones to find the answers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You will need a QR scanner</a:t>
            </a:r>
          </a:p>
        </p:txBody>
      </p:sp>
    </p:spTree>
    <p:extLst>
      <p:ext uri="{BB962C8B-B14F-4D97-AF65-F5344CB8AC3E}">
        <p14:creationId xmlns:p14="http://schemas.microsoft.com/office/powerpoint/2010/main" val="98024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hn2006-B" panose="02020603020101020101" pitchFamily="18" charset="-127"/>
                <a:ea typeface="ahn2006-B" panose="02020603020101020101" pitchFamily="18" charset="-127"/>
              </a:rPr>
              <a:t>12.15.15.11      </a:t>
            </a:r>
          </a:p>
          <a:p>
            <a:pPr algn="ctr"/>
            <a:r>
              <a:rPr lang="en-US" sz="8800" dirty="0" smtClean="0">
                <a:latin typeface="ahn2006-B" panose="02020603020101020101" pitchFamily="18" charset="-127"/>
                <a:ea typeface="ahn2006-B" panose="02020603020101020101" pitchFamily="18" charset="-127"/>
              </a:rPr>
              <a:t>21.14.4.5.18         </a:t>
            </a:r>
          </a:p>
          <a:p>
            <a:pPr algn="ctr"/>
            <a:r>
              <a:rPr lang="en-US" sz="8800" dirty="0" smtClean="0">
                <a:latin typeface="ahn2006-B" panose="02020603020101020101" pitchFamily="18" charset="-127"/>
                <a:ea typeface="ahn2006-B" panose="02020603020101020101" pitchFamily="18" charset="-127"/>
              </a:rPr>
              <a:t>20.8.5           </a:t>
            </a:r>
          </a:p>
          <a:p>
            <a:pPr algn="ctr"/>
            <a:r>
              <a:rPr lang="en-US" sz="8800" dirty="0" smtClean="0">
                <a:latin typeface="ahn2006-B" panose="02020603020101020101" pitchFamily="18" charset="-127"/>
                <a:ea typeface="ahn2006-B" panose="02020603020101020101" pitchFamily="18" charset="-127"/>
              </a:rPr>
              <a:t>4.5.19.11 </a:t>
            </a:r>
            <a:endParaRPr lang="en-US" sz="8800" dirty="0">
              <a:latin typeface="ahn2006-B" panose="02020603020101020101" pitchFamily="18" charset="-127"/>
              <a:ea typeface="ahn2006-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7653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When you finish the treasure hunt, think of some clues you can make for this room.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4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Can you think of other uses for the QR scanner?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7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hipwr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7" y="4476750"/>
            <a:ext cx="423333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59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5051425"/>
            <a:ext cx="6747933" cy="1459442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https://en.wikipedia.org/wiki/Fenn_treasure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www.cnbc.com/2018/04/17/millionaire-forrest-fenn-hid-treasure-in-the-rockies-and-left-a-clue.html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https://cdn-images-1.medium.com/max/1600/1*HLzQXIYksVJOKqKYX_c_Yw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33" y="-1"/>
            <a:ext cx="5342467" cy="690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863" y="3460553"/>
            <a:ext cx="6747933" cy="1459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www.youtube.com/watch?v=j4ahNpQLgdk&amp;t=1180s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085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Need more ideas?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http://www.treasure-hunt-ideas.co.uk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3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irates of the caribbean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1" y="4257487"/>
            <a:ext cx="3900770" cy="2600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8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reasure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easure is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733" y="4210314"/>
            <a:ext cx="2307167" cy="2307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2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national tr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tional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615">
            <a:off x="5870574" y="3438525"/>
            <a:ext cx="1825625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7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arch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733"/>
            <a:ext cx="12327467" cy="82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utankhamun treas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733"/>
            <a:ext cx="3505200" cy="233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3248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may contain: 1 person, beard and outd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2" y="2681110"/>
            <a:ext cx="3132667" cy="41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9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E6D5"/>
          </a:solidFill>
        </p:spPr>
        <p:txBody>
          <a:bodyPr anchor="ctr">
            <a:norm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Fenn’s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Treasure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533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262</Words>
  <Application>Microsoft Office PowerPoint</Application>
  <PresentationFormat>Widescreen</PresentationFormat>
  <Paragraphs>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ahn2006-B</vt:lpstr>
      <vt:lpstr>Arial</vt:lpstr>
      <vt:lpstr>Calibri</vt:lpstr>
      <vt:lpstr>Calibri Light</vt:lpstr>
      <vt:lpstr>Office Theme</vt:lpstr>
      <vt:lpstr>Treasure Hunt</vt:lpstr>
      <vt:lpstr>What is a treasure hunt?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Fenn’s Treasure</vt:lpstr>
      <vt:lpstr>PowerPoint Presentation</vt:lpstr>
      <vt:lpstr>Where is the treasure buried? </vt:lpstr>
      <vt:lpstr>Why did Fenn bury the treasure? </vt:lpstr>
      <vt:lpstr>Fenn says it is not buried…</vt:lpstr>
      <vt:lpstr>How many people have looked for the treasure? </vt:lpstr>
      <vt:lpstr>Who knows where the treasure is buried?  </vt:lpstr>
      <vt:lpstr>Would you like to go on a treasure hunt? </vt:lpstr>
      <vt:lpstr>What is the most valuable thing you have found? </vt:lpstr>
      <vt:lpstr>Many people have sought the treasure, but a few have died.   Is Fenn responsible for their deaths? </vt:lpstr>
      <vt:lpstr>What would you buy if you found the treasure? </vt:lpstr>
      <vt:lpstr>If you hid a chest;  What would you put in it?  Where would you hide it? </vt:lpstr>
      <vt:lpstr>What is your most valuable possession?  </vt:lpstr>
      <vt:lpstr>Would you consider yourself an adventurous person? </vt:lpstr>
      <vt:lpstr>What do you think about Fenn’s decision to hide his treasures.  </vt:lpstr>
      <vt:lpstr>PowerPoint Presentation</vt:lpstr>
      <vt:lpstr>Let’s go on a  Treasure Hunt </vt:lpstr>
      <vt:lpstr>Rules </vt:lpstr>
      <vt:lpstr>PowerPoint Presentation</vt:lpstr>
      <vt:lpstr>When you finish the treasure hunt, think of some clues you can make for this room. </vt:lpstr>
      <vt:lpstr>Can you think of other uses for the QR scanner? </vt:lpstr>
      <vt:lpstr>Resources</vt:lpstr>
      <vt:lpstr>Need more ideas?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 Hunt</dc:title>
  <dc:creator>Tippy</dc:creator>
  <cp:lastModifiedBy>Joseph Moore</cp:lastModifiedBy>
  <cp:revision>18</cp:revision>
  <dcterms:created xsi:type="dcterms:W3CDTF">2019-01-30T13:25:18Z</dcterms:created>
  <dcterms:modified xsi:type="dcterms:W3CDTF">2019-02-08T07:01:02Z</dcterms:modified>
</cp:coreProperties>
</file>