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6" r:id="rId4"/>
    <p:sldId id="267" r:id="rId5"/>
    <p:sldId id="263" r:id="rId6"/>
    <p:sldId id="264" r:id="rId7"/>
    <p:sldId id="265" r:id="rId8"/>
    <p:sldId id="268" r:id="rId9"/>
    <p:sldId id="269" r:id="rId10"/>
    <p:sldId id="257" r:id="rId11"/>
    <p:sldId id="258" r:id="rId12"/>
    <p:sldId id="282" r:id="rId13"/>
    <p:sldId id="260" r:id="rId14"/>
    <p:sldId id="271" r:id="rId15"/>
    <p:sldId id="274" r:id="rId16"/>
    <p:sldId id="276" r:id="rId17"/>
    <p:sldId id="259" r:id="rId18"/>
    <p:sldId id="273" r:id="rId19"/>
    <p:sldId id="277" r:id="rId20"/>
    <p:sldId id="278" r:id="rId21"/>
    <p:sldId id="279" r:id="rId22"/>
    <p:sldId id="28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505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1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4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1445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4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7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99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8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5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3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7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2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5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8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5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CAAB87-5E48-415A-B9BC-D3906AFEA5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47B2A1-6B7B-440A-BCDD-AD1079DE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6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Scavenger Hunt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easter egg h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hoto scavenger h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89"/>
            <a:ext cx="12192000" cy="68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eye s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17867" cy="585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79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pokemon 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Themed Scavenger Hunts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Image result for classroom scavenger h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9" y="61289"/>
            <a:ext cx="5178425" cy="67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hoto scavenger hu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80" y="135466"/>
            <a:ext cx="511922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road trip scavenger h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29" y="56617"/>
            <a:ext cx="5202504" cy="669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ature scavenger hu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1" y="138593"/>
            <a:ext cx="5102225" cy="66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9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Image result for shopping  scavenger h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1" y="66146"/>
            <a:ext cx="5178426" cy="66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6550"/>
            <a:ext cx="10695517" cy="63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94" y="487891"/>
            <a:ext cx="10492317" cy="59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Classic Scavenger Hunt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7366000" cy="4351338"/>
          </a:xfrm>
        </p:spPr>
        <p:txBody>
          <a:bodyPr/>
          <a:lstStyle/>
          <a:p>
            <a:r>
              <a:rPr lang="en-US" dirty="0" smtClean="0"/>
              <a:t>Students will take a bag and search for items in a designated area.  </a:t>
            </a:r>
          </a:p>
          <a:p>
            <a:pPr lvl="1"/>
            <a:r>
              <a:rPr lang="en-US" dirty="0" smtClean="0"/>
              <a:t>Park</a:t>
            </a:r>
          </a:p>
          <a:p>
            <a:pPr lvl="1"/>
            <a:r>
              <a:rPr lang="en-US" dirty="0" smtClean="0"/>
              <a:t>School</a:t>
            </a:r>
          </a:p>
          <a:p>
            <a:pPr lvl="1"/>
            <a:r>
              <a:rPr lang="en-US" dirty="0" smtClean="0"/>
              <a:t>Classroom </a:t>
            </a:r>
          </a:p>
          <a:p>
            <a:pPr lvl="1"/>
            <a:endParaRPr lang="en-US" dirty="0"/>
          </a:p>
          <a:p>
            <a:r>
              <a:rPr lang="en-US" dirty="0" smtClean="0"/>
              <a:t>Let the students know where they can go.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scavenger b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42" y="1753098"/>
            <a:ext cx="3314191" cy="497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72003"/>
            <a:ext cx="10663736" cy="61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69" y="153827"/>
            <a:ext cx="9520767" cy="65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Scavenger Hunt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685471"/>
          </a:xfrm>
        </p:spPr>
        <p:txBody>
          <a:bodyPr/>
          <a:lstStyle/>
          <a:p>
            <a:r>
              <a:rPr lang="en-US" dirty="0" smtClean="0"/>
              <a:t>The name of a character </a:t>
            </a:r>
          </a:p>
          <a:p>
            <a:r>
              <a:rPr lang="en-US" dirty="0" smtClean="0"/>
              <a:t>The last word in the book </a:t>
            </a:r>
          </a:p>
          <a:p>
            <a:r>
              <a:rPr lang="en-US" dirty="0" smtClean="0"/>
              <a:t>The longest word in the book </a:t>
            </a:r>
          </a:p>
          <a:p>
            <a:r>
              <a:rPr lang="en-US" dirty="0" smtClean="0"/>
              <a:t>Something that starts with an “H”</a:t>
            </a:r>
          </a:p>
          <a:p>
            <a:r>
              <a:rPr lang="en-US" dirty="0" smtClean="0"/>
              <a:t>A strange word </a:t>
            </a:r>
          </a:p>
          <a:p>
            <a:r>
              <a:rPr lang="en-US" dirty="0" smtClean="0"/>
              <a:t>3 adjectives </a:t>
            </a:r>
          </a:p>
          <a:p>
            <a:r>
              <a:rPr lang="en-US" dirty="0" smtClean="0"/>
              <a:t>Find a word you’ve never heard before and use it in a sentence </a:t>
            </a:r>
            <a:endParaRPr lang="en-US" dirty="0"/>
          </a:p>
        </p:txBody>
      </p:sp>
      <p:pic>
        <p:nvPicPr>
          <p:cNvPr id="19458" name="Picture 2" descr="Image result for boo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42" y="2438898"/>
            <a:ext cx="5521906" cy="321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 Scavenger Hunt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Picture Scavenger Hunt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7010400" cy="4351338"/>
          </a:xfrm>
        </p:spPr>
        <p:txBody>
          <a:bodyPr/>
          <a:lstStyle/>
          <a:p>
            <a:r>
              <a:rPr lang="en-US" dirty="0" smtClean="0"/>
              <a:t>Students can use a camera or their smartphone to take a picture of the item, rather than collecting it. </a:t>
            </a:r>
          </a:p>
          <a:p>
            <a:pPr lvl="1"/>
            <a:r>
              <a:rPr lang="en-US" dirty="0" smtClean="0"/>
              <a:t>Cleaner </a:t>
            </a:r>
          </a:p>
          <a:p>
            <a:pPr lvl="1"/>
            <a:r>
              <a:rPr lang="en-US" dirty="0" smtClean="0"/>
              <a:t>Better for the environment?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other cases, a video camera could also be used.</a:t>
            </a:r>
          </a:p>
          <a:p>
            <a:r>
              <a:rPr lang="en-US" dirty="0" smtClean="0"/>
              <a:t>Draw or sketch the clue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1981200"/>
            <a:ext cx="422863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Writing Scavenger Hunt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5867400" cy="4351338"/>
          </a:xfrm>
        </p:spPr>
        <p:txBody>
          <a:bodyPr/>
          <a:lstStyle/>
          <a:p>
            <a:r>
              <a:rPr lang="en-US" dirty="0" smtClean="0"/>
              <a:t>Students must visit other teachers and ask for an autograph, or answer a certain question.  </a:t>
            </a:r>
            <a:br>
              <a:rPr lang="en-US" dirty="0" smtClean="0"/>
            </a:br>
            <a:r>
              <a:rPr lang="en-US" dirty="0" smtClean="0"/>
              <a:t>(the students must converse in English) </a:t>
            </a:r>
          </a:p>
          <a:p>
            <a:endParaRPr lang="en-US" dirty="0" smtClean="0"/>
          </a:p>
          <a:p>
            <a:r>
              <a:rPr lang="en-US" dirty="0" smtClean="0"/>
              <a:t>Students must write a what they found according to the clue </a:t>
            </a:r>
          </a:p>
          <a:p>
            <a:pPr lvl="1"/>
            <a:r>
              <a:rPr lang="en-US" dirty="0" smtClean="0"/>
              <a:t>Alphabet Scavenger Hunt – Find something in this room for each letter of the alphabet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194" name="Picture 2" descr="Image result for writing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34" y="3369733"/>
            <a:ext cx="4895566" cy="34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List of items (things)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Make a list of things they need to find.  </a:t>
            </a:r>
          </a:p>
          <a:p>
            <a:endParaRPr lang="en-US" dirty="0"/>
          </a:p>
          <a:p>
            <a:r>
              <a:rPr lang="en-US" dirty="0" smtClean="0"/>
              <a:t>Try to relate these to your vocabulary. </a:t>
            </a:r>
            <a:endParaRPr lang="en-US" dirty="0"/>
          </a:p>
        </p:txBody>
      </p:sp>
      <p:pic>
        <p:nvPicPr>
          <p:cNvPr id="10242" name="Picture 2" descr="Image result for scavenger hunt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063396"/>
            <a:ext cx="4704292" cy="470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List of items (adjectives)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Students have to put thought into their answers</a:t>
            </a:r>
          </a:p>
          <a:p>
            <a:endParaRPr lang="en-US" dirty="0"/>
          </a:p>
          <a:p>
            <a:r>
              <a:rPr lang="en-US" dirty="0" smtClean="0"/>
              <a:t>Students will associate the adjective with the noun </a:t>
            </a:r>
            <a:endParaRPr lang="en-US" dirty="0"/>
          </a:p>
        </p:txBody>
      </p:sp>
      <p:pic>
        <p:nvPicPr>
          <p:cNvPr id="7172" name="Picture 4" descr="Image result for scavenger hunt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96" y="1710267"/>
            <a:ext cx="4011511" cy="501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List of items (actions)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Must have a way of recording this </a:t>
            </a:r>
          </a:p>
          <a:p>
            <a:pPr lvl="1"/>
            <a:r>
              <a:rPr lang="en-US" dirty="0" smtClean="0"/>
              <a:t>Pictures </a:t>
            </a:r>
          </a:p>
          <a:p>
            <a:pPr lvl="1"/>
            <a:r>
              <a:rPr lang="en-US" dirty="0" smtClean="0"/>
              <a:t>Smartphones</a:t>
            </a:r>
          </a:p>
          <a:p>
            <a:pPr lvl="1"/>
            <a:r>
              <a:rPr lang="en-US" dirty="0" smtClean="0"/>
              <a:t>Video recorder </a:t>
            </a:r>
          </a:p>
          <a:p>
            <a:pPr lvl="1"/>
            <a:r>
              <a:rPr lang="en-US" dirty="0" smtClean="0"/>
              <a:t>Eye witness </a:t>
            </a:r>
          </a:p>
          <a:p>
            <a:endParaRPr lang="en-US" dirty="0"/>
          </a:p>
          <a:p>
            <a:r>
              <a:rPr lang="en-US" dirty="0" smtClean="0"/>
              <a:t>Do a handstand for 10 seconds</a:t>
            </a:r>
          </a:p>
          <a:p>
            <a:r>
              <a:rPr lang="en-US" dirty="0" smtClean="0"/>
              <a:t>Take a picture of a bird flying </a:t>
            </a:r>
          </a:p>
          <a:p>
            <a:r>
              <a:rPr lang="en-US" dirty="0" smtClean="0"/>
              <a:t>Jump rope for 1 minute (signature of another teacher) </a:t>
            </a:r>
            <a:endParaRPr lang="en-US" dirty="0"/>
          </a:p>
        </p:txBody>
      </p:sp>
      <p:pic>
        <p:nvPicPr>
          <p:cNvPr id="4" name="Picture 2" descr="Image result for 5 minute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4" y="1975908"/>
            <a:ext cx="30194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Riddles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5867400" cy="4351338"/>
          </a:xfrm>
        </p:spPr>
        <p:txBody>
          <a:bodyPr/>
          <a:lstStyle/>
          <a:p>
            <a:r>
              <a:rPr lang="en-US" dirty="0" smtClean="0"/>
              <a:t>Similar to treasure hunts</a:t>
            </a:r>
          </a:p>
          <a:p>
            <a:endParaRPr lang="en-US" dirty="0"/>
          </a:p>
          <a:p>
            <a:r>
              <a:rPr lang="en-US" dirty="0" smtClean="0"/>
              <a:t>Solve clues to know where to go </a:t>
            </a:r>
          </a:p>
          <a:p>
            <a:r>
              <a:rPr lang="en-US" dirty="0" smtClean="0"/>
              <a:t>Solve clues to figure out what they need to find. 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1266" name="Picture 2" descr="Image result for scavenger hunt rid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418" y="544513"/>
            <a:ext cx="3853782" cy="56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 and Seek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5867400" cy="4351338"/>
          </a:xfrm>
        </p:spPr>
        <p:txBody>
          <a:bodyPr/>
          <a:lstStyle/>
          <a:p>
            <a:r>
              <a:rPr lang="en-US" dirty="0" smtClean="0"/>
              <a:t>Give the students a list of clues</a:t>
            </a:r>
          </a:p>
          <a:p>
            <a:endParaRPr lang="en-US" dirty="0"/>
          </a:p>
          <a:p>
            <a:r>
              <a:rPr lang="en-US" dirty="0" smtClean="0"/>
              <a:t>If they find the clue, there is a candy there </a:t>
            </a:r>
            <a:br>
              <a:rPr lang="en-US" dirty="0" smtClean="0"/>
            </a:br>
            <a:r>
              <a:rPr lang="en-US" dirty="0" smtClean="0"/>
              <a:t>(Easter Egg Hunt]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2265718"/>
            <a:ext cx="4352925" cy="44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63</TotalTime>
  <Words>285</Words>
  <Application>Microsoft Office PowerPoint</Application>
  <PresentationFormat>Widescreen</PresentationFormat>
  <Paragraphs>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Impact</vt:lpstr>
      <vt:lpstr>Main Event</vt:lpstr>
      <vt:lpstr>Scavenger Hunt </vt:lpstr>
      <vt:lpstr>Classic Scavenger Hunt</vt:lpstr>
      <vt:lpstr>Picture Scavenger Hunt</vt:lpstr>
      <vt:lpstr>Writing Scavenger Hunt</vt:lpstr>
      <vt:lpstr>List of items (things)</vt:lpstr>
      <vt:lpstr>List of items (adjectives)</vt:lpstr>
      <vt:lpstr>List of items (actions)</vt:lpstr>
      <vt:lpstr>Riddles </vt:lpstr>
      <vt:lpstr>Hide and Seek </vt:lpstr>
      <vt:lpstr>PowerPoint Presentation</vt:lpstr>
      <vt:lpstr>PowerPoint Presentation</vt:lpstr>
      <vt:lpstr>PowerPoint Presentation</vt:lpstr>
      <vt:lpstr>PowerPoint Presentation</vt:lpstr>
      <vt:lpstr>Themed Scavenger Hunts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Book Scavenger Hunt </vt:lpstr>
      <vt:lpstr>Create your own Scavenger Hunt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Scavenger Hunt</dc:title>
  <dc:creator>Joseph Moore</dc:creator>
  <cp:lastModifiedBy>Joseph Moore</cp:lastModifiedBy>
  <cp:revision>9</cp:revision>
  <dcterms:created xsi:type="dcterms:W3CDTF">2019-02-08T07:10:21Z</dcterms:created>
  <dcterms:modified xsi:type="dcterms:W3CDTF">2019-02-12T02:37:34Z</dcterms:modified>
</cp:coreProperties>
</file>