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57" r:id="rId2"/>
    <p:sldId id="258" r:id="rId3"/>
    <p:sldId id="259" r:id="rId4"/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7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2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8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1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00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6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8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4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7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234616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2364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096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53064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096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3064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57" y="100310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Albertus Medium" pitchFamily="18" charset="0"/>
              </a:rPr>
              <a:t>Bite the bullet </a:t>
            </a:r>
            <a:endParaRPr lang="en-US" sz="2000" dirty="0">
              <a:solidFill>
                <a:srgbClr val="7030A0"/>
              </a:solidFill>
              <a:latin typeface="Albertus Medium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7386" y="1021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Albertus Medium" pitchFamily="18" charset="0"/>
              </a:rPr>
              <a:t>Break the Ice</a:t>
            </a:r>
            <a:endParaRPr lang="en-US" sz="2000" dirty="0">
              <a:solidFill>
                <a:srgbClr val="0070C0"/>
              </a:solidFill>
              <a:latin typeface="Albertus Medium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396" y="3307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lbertus Medium" pitchFamily="18" charset="0"/>
              </a:rPr>
              <a:t>Butter them up</a:t>
            </a:r>
            <a:endParaRPr lang="en-US" sz="2000" dirty="0">
              <a:solidFill>
                <a:srgbClr val="C00000"/>
              </a:solidFill>
              <a:latin typeface="Albertus Medium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6025" y="3325201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lbertus Medium" pitchFamily="18" charset="0"/>
              </a:rPr>
              <a:t>Cat got your tongue? </a:t>
            </a:r>
            <a:endParaRPr lang="en-US" sz="2000" dirty="0">
              <a:solidFill>
                <a:srgbClr val="00B050"/>
              </a:solidFill>
              <a:latin typeface="Albertus Medium" pitchFamily="18" charset="0"/>
            </a:endParaRPr>
          </a:p>
        </p:txBody>
      </p:sp>
      <p:pic>
        <p:nvPicPr>
          <p:cNvPr id="1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6990352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008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113096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53064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3096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53064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57" y="5493409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latin typeface="Albertus Medium" pitchFamily="18" charset="0"/>
              </a:rPr>
              <a:t>Barking up the wrong tree</a:t>
            </a:r>
            <a:endParaRPr lang="en-US" sz="2000" dirty="0">
              <a:solidFill>
                <a:schemeClr val="accent4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7386" y="5665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lbertus Medium" pitchFamily="18" charset="0"/>
              </a:rPr>
              <a:t>To turn a blind eye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396" y="7951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lbertus Medium" pitchFamily="18" charset="0"/>
              </a:rPr>
              <a:t>Bury the hatchet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6025" y="796939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lbertus Medium" pitchFamily="18" charset="0"/>
              </a:rPr>
              <a:t>Caught red handed</a:t>
            </a:r>
            <a:endParaRPr lang="en-US" sz="2000" dirty="0">
              <a:solidFill>
                <a:srgbClr val="002060"/>
              </a:solidFill>
              <a:latin typeface="Albertus Medium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234616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2364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096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53064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096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3064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57" y="849217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Albertus Medium" pitchFamily="18" charset="0"/>
              </a:rPr>
              <a:t>To give someone the cold shoulder</a:t>
            </a:r>
            <a:endParaRPr lang="en-US" sz="2000" dirty="0">
              <a:solidFill>
                <a:srgbClr val="7030A0"/>
              </a:solidFill>
              <a:latin typeface="Albertus Medium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7386" y="1021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Albertus Medium" pitchFamily="18" charset="0"/>
              </a:rPr>
              <a:t>To let down one’s hair </a:t>
            </a:r>
            <a:endParaRPr lang="en-US" sz="2000" dirty="0">
              <a:solidFill>
                <a:srgbClr val="0070C0"/>
              </a:solidFill>
              <a:latin typeface="Albertus Medium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396" y="3153265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lbertus Medium" pitchFamily="18" charset="0"/>
              </a:rPr>
              <a:t>Straight from the horse’s mouth </a:t>
            </a:r>
            <a:endParaRPr lang="en-US" sz="2000" dirty="0">
              <a:solidFill>
                <a:srgbClr val="C00000"/>
              </a:solidFill>
              <a:latin typeface="Albertus Medium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6025" y="3325201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lbertus Medium" pitchFamily="18" charset="0"/>
              </a:rPr>
              <a:t>Riding shotgun</a:t>
            </a:r>
            <a:endParaRPr lang="en-US" sz="2000" dirty="0">
              <a:solidFill>
                <a:srgbClr val="00B050"/>
              </a:solidFill>
              <a:latin typeface="Albertus Medium" pitchFamily="18" charset="0"/>
            </a:endParaRPr>
          </a:p>
        </p:txBody>
      </p:sp>
      <p:pic>
        <p:nvPicPr>
          <p:cNvPr id="1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6990352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008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113096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53064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3096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53064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57" y="5647297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latin typeface="Albertus Medium" pitchFamily="18" charset="0"/>
              </a:rPr>
              <a:t>Flying off the handle </a:t>
            </a:r>
            <a:endParaRPr lang="en-US" sz="2000" dirty="0">
              <a:solidFill>
                <a:schemeClr val="accent4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7386" y="5511457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lbertus Medium" pitchFamily="18" charset="0"/>
              </a:rPr>
              <a:t>It costs and arm and a leg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396" y="7951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lbertus Medium" pitchFamily="18" charset="0"/>
              </a:rPr>
              <a:t>Close but no cigar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6025" y="796939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lbertus Medium" pitchFamily="18" charset="0"/>
              </a:rPr>
              <a:t>Once in a blue moon</a:t>
            </a:r>
            <a:endParaRPr lang="en-US" sz="2000" dirty="0">
              <a:solidFill>
                <a:srgbClr val="002060"/>
              </a:solidFill>
              <a:latin typeface="Albertus Medium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234616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2364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096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53064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096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3064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57" y="100310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Albertus Medium" pitchFamily="18" charset="0"/>
              </a:rPr>
              <a:t>Under the weather </a:t>
            </a:r>
            <a:endParaRPr lang="en-US" sz="2000" dirty="0">
              <a:solidFill>
                <a:srgbClr val="7030A0"/>
              </a:solidFill>
              <a:latin typeface="Albertus Medium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7386" y="1021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Albertus Medium" pitchFamily="18" charset="0"/>
              </a:rPr>
              <a:t>Its raining cats and dogs </a:t>
            </a:r>
            <a:endParaRPr lang="en-US" sz="2000" dirty="0">
              <a:solidFill>
                <a:srgbClr val="0070C0"/>
              </a:solidFill>
              <a:latin typeface="Albertus Medium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396" y="3153265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lbertus Medium" pitchFamily="18" charset="0"/>
              </a:rPr>
              <a:t>Blood is thicker than water </a:t>
            </a:r>
            <a:endParaRPr lang="en-US" sz="2000" dirty="0">
              <a:solidFill>
                <a:srgbClr val="C00000"/>
              </a:solidFill>
              <a:latin typeface="Albertus Medium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6025" y="3171313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lbertus Medium" pitchFamily="18" charset="0"/>
              </a:rPr>
              <a:t>Wear your heart on your sleeve </a:t>
            </a:r>
            <a:endParaRPr lang="en-US" sz="2000" dirty="0">
              <a:solidFill>
                <a:srgbClr val="00B050"/>
              </a:solidFill>
              <a:latin typeface="Albertus Medium" pitchFamily="18" charset="0"/>
            </a:endParaRPr>
          </a:p>
        </p:txBody>
      </p:sp>
      <p:pic>
        <p:nvPicPr>
          <p:cNvPr id="1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6990352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008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113096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53064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3096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53064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57" y="5647297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latin typeface="Albertus Medium" pitchFamily="18" charset="0"/>
              </a:rPr>
              <a:t>Break a leg </a:t>
            </a:r>
            <a:endParaRPr lang="en-US" sz="2000" dirty="0">
              <a:solidFill>
                <a:schemeClr val="accent4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7386" y="5665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lbertus Medium" pitchFamily="18" charset="0"/>
              </a:rPr>
              <a:t>Spill the beans 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396" y="7951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lbertus Medium" pitchFamily="18" charset="0"/>
              </a:rPr>
              <a:t>Cool as a cucumber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6025" y="7815505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lbertus Medium" pitchFamily="18" charset="0"/>
              </a:rPr>
              <a:t>You’re driving me up the wall. </a:t>
            </a:r>
            <a:endParaRPr lang="en-US" sz="2000" dirty="0">
              <a:solidFill>
                <a:srgbClr val="002060"/>
              </a:solidFill>
              <a:latin typeface="Albertus Medium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8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234616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2364208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096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53064" y="60160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096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3064" y="2382256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57" y="100310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Albertus Medium" pitchFamily="18" charset="0"/>
              </a:rPr>
              <a:t>Bees knees</a:t>
            </a:r>
            <a:endParaRPr lang="en-US" sz="2000" dirty="0">
              <a:solidFill>
                <a:srgbClr val="7030A0"/>
              </a:solidFill>
              <a:latin typeface="Albertus Medium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7386" y="1021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Albertus Medium" pitchFamily="18" charset="0"/>
              </a:rPr>
              <a:t>Up to scratch </a:t>
            </a:r>
            <a:endParaRPr lang="en-US" sz="2000" dirty="0">
              <a:solidFill>
                <a:srgbClr val="0070C0"/>
              </a:solidFill>
              <a:latin typeface="Albertus Medium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396" y="330715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lbertus Medium" pitchFamily="18" charset="0"/>
              </a:rPr>
              <a:t>Bottoms up </a:t>
            </a:r>
            <a:endParaRPr lang="en-US" sz="2000" dirty="0">
              <a:solidFill>
                <a:srgbClr val="C00000"/>
              </a:solidFill>
              <a:latin typeface="Albertus Medium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6025" y="3325201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lbertus Medium" pitchFamily="18" charset="0"/>
              </a:rPr>
              <a:t>The writing on the wall </a:t>
            </a:r>
            <a:endParaRPr lang="en-US" sz="2000" dirty="0">
              <a:solidFill>
                <a:srgbClr val="00B050"/>
              </a:solidFill>
              <a:latin typeface="Albertus Medium" pitchFamily="18" charset="0"/>
            </a:endParaRPr>
          </a:p>
        </p:txBody>
      </p:sp>
      <p:pic>
        <p:nvPicPr>
          <p:cNvPr id="1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3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4722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" y="6990352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bord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92" y="7008400"/>
            <a:ext cx="329184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113096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53064" y="4704352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3096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53064" y="7026448"/>
            <a:ext cx="3291840" cy="22860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57" y="5647297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latin typeface="Albertus Medium" pitchFamily="18" charset="0"/>
              </a:rPr>
              <a:t>Burn the midnight oil </a:t>
            </a:r>
            <a:endParaRPr lang="en-US" sz="2000" dirty="0">
              <a:solidFill>
                <a:schemeClr val="accent4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7386" y="5665345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lbertus Medium" pitchFamily="18" charset="0"/>
              </a:rPr>
              <a:t>Take with a pinch of salt 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396" y="7797457"/>
            <a:ext cx="28394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lbertus Medium" pitchFamily="18" charset="0"/>
              </a:rPr>
              <a:t>I heard it through the grapevine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lbertus Medium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6025" y="7969393"/>
            <a:ext cx="28394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Albertus Medium" pitchFamily="18" charset="0"/>
              </a:rPr>
              <a:t>Cut to the chase </a:t>
            </a:r>
            <a:endParaRPr lang="en-US" sz="2000" dirty="0">
              <a:solidFill>
                <a:srgbClr val="002060"/>
              </a:solidFill>
              <a:latin typeface="Albertus Medium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136</Words>
  <Application>Microsoft Office PowerPoint</Application>
  <PresentationFormat>A4 Paper (210x297 mm)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Albertus Medium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Etymology of Idioms   </dc:title>
  <dc:creator>Joseph Moore</dc:creator>
  <cp:lastModifiedBy>Joseph Moore</cp:lastModifiedBy>
  <cp:revision>7</cp:revision>
  <dcterms:created xsi:type="dcterms:W3CDTF">2019-01-31T06:25:02Z</dcterms:created>
  <dcterms:modified xsi:type="dcterms:W3CDTF">2019-01-31T07:12:14Z</dcterms:modified>
</cp:coreProperties>
</file>