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4" r:id="rId10"/>
    <p:sldId id="265" r:id="rId11"/>
    <p:sldId id="268" r:id="rId12"/>
    <p:sldId id="269" r:id="rId13"/>
    <p:sldId id="267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Etymology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Fairy Tales + Idioms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8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576" y="2103120"/>
            <a:ext cx="9070848" cy="2587752"/>
          </a:xfrm>
        </p:spPr>
        <p:txBody>
          <a:bodyPr/>
          <a:lstStyle/>
          <a:p>
            <a:r>
              <a:rPr lang="en-US" dirty="0" smtClean="0"/>
              <a:t>Etymology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34066" y="3801533"/>
            <a:ext cx="8923867" cy="1158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origins of the word / phrase.</a:t>
            </a:r>
          </a:p>
        </p:txBody>
      </p:sp>
    </p:spTree>
    <p:extLst>
      <p:ext uri="{BB962C8B-B14F-4D97-AF65-F5344CB8AC3E}">
        <p14:creationId xmlns:p14="http://schemas.microsoft.com/office/powerpoint/2010/main" val="29317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Etymology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Just like the hamburger, the meaning of words change over time.  We have looked at some of these in the balderdash game.  </a:t>
            </a:r>
          </a:p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This has also happened to phrases.  </a:t>
            </a: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146" name="Picture 2" descr="Image result for hamburger silhouett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07" y="444697"/>
            <a:ext cx="1613960" cy="16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Etymology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Have you ever wondered about </a:t>
            </a:r>
            <a:r>
              <a:rPr lang="en-US" sz="3200" u="sng" dirty="0" smtClean="0">
                <a:latin typeface="Gisha" panose="020B0502040204020203" pitchFamily="34" charset="-79"/>
                <a:cs typeface="Gisha" panose="020B0502040204020203" pitchFamily="34" charset="-79"/>
              </a:rPr>
              <a:t>idioms</a:t>
            </a: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?  </a:t>
            </a:r>
          </a:p>
          <a:p>
            <a:pPr marL="0" indent="0" algn="ctr">
              <a:buNone/>
            </a:pP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They seem so strange.  Where did they come from? </a:t>
            </a: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122" name="Picture 2" descr="Image result for idiom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2" y="344686"/>
            <a:ext cx="2075025" cy="17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trump witch-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trump witch-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34621"/>
            <a:ext cx="8404224" cy="67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trump witch-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6" y="0"/>
            <a:ext cx="10766427" cy="684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trump witch-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54" y="40640"/>
            <a:ext cx="9479491" cy="685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trump witch-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66" y="0"/>
            <a:ext cx="9584267" cy="685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0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Witch Hunt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Definition:</a:t>
            </a:r>
          </a:p>
          <a:p>
            <a:pPr marL="0" indent="0" algn="ctr">
              <a:buNone/>
            </a:pP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en-US" sz="3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04" y="3196696"/>
            <a:ext cx="93821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Witch Hunt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Examples: </a:t>
            </a:r>
          </a:p>
          <a:p>
            <a:pPr marL="0" indent="0" algn="ctr">
              <a:buNone/>
            </a:pP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en-US" sz="3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27666" y="3419662"/>
            <a:ext cx="9736667" cy="29218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Trump leads “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birtherism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” movement</a:t>
            </a:r>
          </a:p>
          <a:p>
            <a:pPr marL="0" indent="0" algn="ctr">
              <a:buFont typeface="Garamond" pitchFamily="18" charset="0"/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Font typeface="Garamond" pitchFamily="18" charset="0"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Julius Caesar wanted “absolute control”</a:t>
            </a:r>
          </a:p>
          <a:p>
            <a:pPr marL="0" indent="0" algn="ctr">
              <a:buFont typeface="Garamond" pitchFamily="18" charset="0"/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Font typeface="Garamond" pitchFamily="18" charset="0"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Senator Joseph McCarthy accused many people of being communists (and traitors) </a:t>
            </a:r>
          </a:p>
        </p:txBody>
      </p:sp>
      <p:pic>
        <p:nvPicPr>
          <p:cNvPr id="20482" name="Picture 2" descr="Image result for witch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6" y="652197"/>
            <a:ext cx="1783922" cy="14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Image result for group with pitch fork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443" y="492262"/>
            <a:ext cx="3320232" cy="17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Story of the Hamburger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hamburg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2" y="2287967"/>
            <a:ext cx="6126691" cy="418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17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Witch Hunt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Etymology: </a:t>
            </a:r>
          </a:p>
          <a:p>
            <a:pPr marL="0" indent="0" algn="ctr">
              <a:buNone/>
            </a:pP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en-US" sz="3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None/>
            </a:pP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27666" y="3419662"/>
            <a:ext cx="9736667" cy="29218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This idiom comes from the search for witches for the purpose of killing them. But, witchcraft has never been proven to exist. </a:t>
            </a:r>
          </a:p>
          <a:p>
            <a:pPr marL="0" indent="0" algn="ctr">
              <a:buFont typeface="Garamond" pitchFamily="18" charset="0"/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ctr">
              <a:buFont typeface="Garamond" pitchFamily="18" charset="0"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 most famous case may be the Salem Witch Trials. </a:t>
            </a:r>
          </a:p>
        </p:txBody>
      </p:sp>
      <p:pic>
        <p:nvPicPr>
          <p:cNvPr id="5" name="Picture 2" descr="Image result for witch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6" y="652197"/>
            <a:ext cx="1783922" cy="14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group with pitch fork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443" y="492262"/>
            <a:ext cx="3320232" cy="177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dirty="0" smtClean="0"/>
              <a:t>Activity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Research Activity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Take an idiom from the board. </a:t>
            </a:r>
          </a:p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Search for it's meaning. (</a:t>
            </a:r>
            <a:r>
              <a:rPr lang="en-US" sz="3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definition</a:t>
            </a:r>
            <a:r>
              <a:rPr lang="en-US" sz="3200" dirty="0">
                <a:latin typeface="Gisha" panose="020B0502040204020203" pitchFamily="34" charset="-79"/>
                <a:cs typeface="Gisha" panose="020B0502040204020203" pitchFamily="34" charset="-79"/>
              </a:rPr>
              <a:t>)</a:t>
            </a: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Provide an </a:t>
            </a:r>
            <a:r>
              <a:rPr lang="en-US" sz="3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example</a:t>
            </a: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. 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Explain the origin of the idiom. (</a:t>
            </a:r>
            <a:r>
              <a:rPr lang="en-US" sz="3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etymology</a:t>
            </a: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) </a:t>
            </a: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42640">
            <a:off x="249450" y="1253825"/>
            <a:ext cx="2310342" cy="160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How can we change this activity for students?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No access to computers </a:t>
            </a:r>
          </a:p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The English level is too high.  </a:t>
            </a:r>
          </a:p>
          <a:p>
            <a:pPr marL="0" indent="0" algn="ctr">
              <a:buNone/>
            </a:pP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64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Story of the Hamburger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The hamburger was invented in ___________________.  </a:t>
            </a:r>
          </a:p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Although there is some controversy, it is accepted that the first use of minced meat between two slices of bread happened here. </a:t>
            </a:r>
          </a:p>
        </p:txBody>
      </p:sp>
      <p:pic>
        <p:nvPicPr>
          <p:cNvPr id="1026" name="Picture 2" descr="Image result for hamburg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103370"/>
            <a:ext cx="1994956" cy="13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60089" y="2711948"/>
            <a:ext cx="5164667" cy="108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America (probably)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28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Story of the Hamburger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The hamburger was named after the Port of __________________________________.</a:t>
            </a:r>
          </a:p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Many European travelers left from there to go to America. </a:t>
            </a: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 descr="Image result for hamburg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103370"/>
            <a:ext cx="1994956" cy="13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16202" y="3231097"/>
            <a:ext cx="7213598" cy="108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Hamburg (“Hamburg” + “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er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1603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Story of the Hamburger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“Hamburg style”</a:t>
            </a:r>
          </a:p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“Hamburg Sandwich” </a:t>
            </a: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 descr="Image result for hamburg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103370"/>
            <a:ext cx="1994956" cy="13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Story of the Hamburger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Over time, “Hamburg-</a:t>
            </a:r>
            <a:r>
              <a:rPr lang="en-US" sz="32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er</a:t>
            </a: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” changed into “Ham-burger”.</a:t>
            </a:r>
          </a:p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This has cause some confusion because it sounds like the sandwich contains _______________.</a:t>
            </a: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 descr="Image result for hamburg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103370"/>
            <a:ext cx="1994956" cy="13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84189" y="4069080"/>
            <a:ext cx="2970362" cy="108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pork</a:t>
            </a:r>
          </a:p>
        </p:txBody>
      </p:sp>
    </p:spTree>
    <p:extLst>
      <p:ext uri="{BB962C8B-B14F-4D97-AF65-F5344CB8AC3E}">
        <p14:creationId xmlns:p14="http://schemas.microsoft.com/office/powerpoint/2010/main" val="380201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Story of the Hamburger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As fast food became more popular across America and the world, the “ham” disappeared from the name of the sandwich.  Nowadays man people just call it a ________________</a:t>
            </a: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 descr="Image result for hamburg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103370"/>
            <a:ext cx="1994956" cy="13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89201" y="4272497"/>
            <a:ext cx="7213598" cy="108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aramond" pitchFamily="18" charset="0"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burger</a:t>
            </a:r>
          </a:p>
        </p:txBody>
      </p:sp>
    </p:spTree>
    <p:extLst>
      <p:ext uri="{BB962C8B-B14F-4D97-AF65-F5344CB8AC3E}">
        <p14:creationId xmlns:p14="http://schemas.microsoft.com/office/powerpoint/2010/main" val="1793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Story of the Hamburger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However, the story doesn’t end there. </a:t>
            </a:r>
          </a:p>
          <a:p>
            <a:pPr marL="0" indent="0" algn="ctr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There are many different types of ingredients and toppings.  Sometimes these ingredients and toppings change the name of the hamburger.  </a:t>
            </a:r>
            <a:endParaRPr lang="en-US" sz="3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 descr="Image result for hamburg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103370"/>
            <a:ext cx="1994956" cy="13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Story of the Hamburger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Cheese +hamburger = </a:t>
            </a:r>
          </a:p>
          <a:p>
            <a:pPr marL="0" indent="0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Chicken + hamburger =</a:t>
            </a:r>
          </a:p>
          <a:p>
            <a:pPr marL="0" indent="0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Salmon + hamburger = </a:t>
            </a:r>
          </a:p>
          <a:p>
            <a:pPr marL="0" indent="0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Buffalo + hamburger = </a:t>
            </a:r>
          </a:p>
          <a:p>
            <a:pPr marL="0" indent="0">
              <a:buNone/>
            </a:pPr>
            <a:r>
              <a:rPr lang="en-US" sz="3200" dirty="0" smtClean="0">
                <a:latin typeface="Gisha" panose="020B0502040204020203" pitchFamily="34" charset="-79"/>
                <a:cs typeface="Gisha" panose="020B0502040204020203" pitchFamily="34" charset="-79"/>
              </a:rPr>
              <a:t>Vegetarian hamburger = </a:t>
            </a:r>
          </a:p>
          <a:p>
            <a:pPr marL="0" indent="0">
              <a:buNone/>
            </a:pPr>
            <a:endParaRPr lang="en-US" sz="32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 descr="Image result for hamburg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103370"/>
            <a:ext cx="1994956" cy="13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76333" y="2014194"/>
            <a:ext cx="6324600" cy="108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Cheeseburger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00156" y="2645154"/>
            <a:ext cx="6324600" cy="108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Chicken burger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76333" y="3243302"/>
            <a:ext cx="6324600" cy="108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Salmon burger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76333" y="3857562"/>
            <a:ext cx="6324600" cy="108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Buffalo (Bison) burger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21866" y="4464643"/>
            <a:ext cx="6324600" cy="108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Veggie burger </a:t>
            </a:r>
          </a:p>
        </p:txBody>
      </p:sp>
    </p:spTree>
    <p:extLst>
      <p:ext uri="{BB962C8B-B14F-4D97-AF65-F5344CB8AC3E}">
        <p14:creationId xmlns:p14="http://schemas.microsoft.com/office/powerpoint/2010/main" val="248267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152</TotalTime>
  <Words>424</Words>
  <Application>Microsoft Office PowerPoint</Application>
  <PresentationFormat>Widescreen</PresentationFormat>
  <Paragraphs>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Century Gothic</vt:lpstr>
      <vt:lpstr>Garamond</vt:lpstr>
      <vt:lpstr>Gisha</vt:lpstr>
      <vt:lpstr>Savon</vt:lpstr>
      <vt:lpstr>Etymology </vt:lpstr>
      <vt:lpstr>The Story of the Hamburger </vt:lpstr>
      <vt:lpstr>The Story of the Hamburger </vt:lpstr>
      <vt:lpstr>The Story of the Hamburger </vt:lpstr>
      <vt:lpstr>The Story of the Hamburger </vt:lpstr>
      <vt:lpstr>The Story of the Hamburger </vt:lpstr>
      <vt:lpstr>The Story of the Hamburger </vt:lpstr>
      <vt:lpstr>The Story of the Hamburger </vt:lpstr>
      <vt:lpstr>The Story of the Hamburger </vt:lpstr>
      <vt:lpstr>Etymology </vt:lpstr>
      <vt:lpstr>Etymology </vt:lpstr>
      <vt:lpstr>Etymology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Witch Hunt </vt:lpstr>
      <vt:lpstr>Witch Hunt </vt:lpstr>
      <vt:lpstr>Witch Hunt </vt:lpstr>
      <vt:lpstr>Research Activity </vt:lpstr>
      <vt:lpstr>Research Activity </vt:lpstr>
      <vt:lpstr>Presentations </vt:lpstr>
      <vt:lpstr>How can we change this activity for students?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Etymology</dc:title>
  <dc:creator>Joseph Moore</dc:creator>
  <cp:lastModifiedBy>Tippy</cp:lastModifiedBy>
  <cp:revision>16</cp:revision>
  <dcterms:created xsi:type="dcterms:W3CDTF">2019-02-11T00:17:03Z</dcterms:created>
  <dcterms:modified xsi:type="dcterms:W3CDTF">2019-02-12T14:13:09Z</dcterms:modified>
</cp:coreProperties>
</file>