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2" r:id="rId7"/>
    <p:sldId id="276" r:id="rId8"/>
    <p:sldId id="275" r:id="rId9"/>
    <p:sldId id="263" r:id="rId10"/>
    <p:sldId id="277" r:id="rId11"/>
    <p:sldId id="300" r:id="rId12"/>
    <p:sldId id="264" r:id="rId13"/>
    <p:sldId id="278" r:id="rId14"/>
    <p:sldId id="299" r:id="rId15"/>
    <p:sldId id="265" r:id="rId16"/>
    <p:sldId id="279" r:id="rId17"/>
    <p:sldId id="298" r:id="rId18"/>
    <p:sldId id="266" r:id="rId19"/>
    <p:sldId id="280" r:id="rId20"/>
    <p:sldId id="297" r:id="rId21"/>
    <p:sldId id="267" r:id="rId22"/>
    <p:sldId id="281" r:id="rId23"/>
    <p:sldId id="296" r:id="rId24"/>
    <p:sldId id="268" r:id="rId25"/>
    <p:sldId id="282" r:id="rId26"/>
    <p:sldId id="295" r:id="rId27"/>
    <p:sldId id="269" r:id="rId28"/>
    <p:sldId id="283" r:id="rId29"/>
    <p:sldId id="294" r:id="rId30"/>
    <p:sldId id="270" r:id="rId31"/>
    <p:sldId id="284" r:id="rId32"/>
    <p:sldId id="293" r:id="rId33"/>
    <p:sldId id="271" r:id="rId34"/>
    <p:sldId id="285" r:id="rId35"/>
    <p:sldId id="292" r:id="rId36"/>
    <p:sldId id="272" r:id="rId37"/>
    <p:sldId id="286" r:id="rId38"/>
    <p:sldId id="291" r:id="rId39"/>
    <p:sldId id="273" r:id="rId40"/>
    <p:sldId id="287" r:id="rId41"/>
    <p:sldId id="289" r:id="rId42"/>
    <p:sldId id="274" r:id="rId43"/>
    <p:sldId id="288" r:id="rId44"/>
    <p:sldId id="290" r:id="rId45"/>
    <p:sldId id="261" r:id="rId46"/>
    <p:sldId id="301" r:id="rId47"/>
    <p:sldId id="302"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7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ECD3D3-4BFC-4953-A20A-3ABAE460568E}"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4260898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ECD3D3-4BFC-4953-A20A-3ABAE460568E}"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158008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ECD3D3-4BFC-4953-A20A-3ABAE460568E}"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1409165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ECD3D3-4BFC-4953-A20A-3ABAE460568E}"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634365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ECD3D3-4BFC-4953-A20A-3ABAE460568E}"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209010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ECD3D3-4BFC-4953-A20A-3ABAE460568E}" type="datetimeFigureOut">
              <a:rPr lang="en-US" smtClean="0"/>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3839384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ECD3D3-4BFC-4953-A20A-3ABAE460568E}" type="datetimeFigureOut">
              <a:rPr lang="en-US" smtClean="0"/>
              <a:t>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137466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ECD3D3-4BFC-4953-A20A-3ABAE460568E}" type="datetimeFigureOut">
              <a:rPr lang="en-US" smtClean="0"/>
              <a:t>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2200377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ECD3D3-4BFC-4953-A20A-3ABAE460568E}" type="datetimeFigureOut">
              <a:rPr lang="en-US" smtClean="0"/>
              <a:t>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212151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ECD3D3-4BFC-4953-A20A-3ABAE460568E}" type="datetimeFigureOut">
              <a:rPr lang="en-US" smtClean="0"/>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262719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ECD3D3-4BFC-4953-A20A-3ABAE460568E}" type="datetimeFigureOut">
              <a:rPr lang="en-US" smtClean="0"/>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EED07-64BB-46A1-A41D-BC755C7841EC}" type="slidenum">
              <a:rPr lang="en-US" smtClean="0"/>
              <a:t>‹#›</a:t>
            </a:fld>
            <a:endParaRPr lang="en-US"/>
          </a:p>
        </p:txBody>
      </p:sp>
    </p:spTree>
    <p:extLst>
      <p:ext uri="{BB962C8B-B14F-4D97-AF65-F5344CB8AC3E}">
        <p14:creationId xmlns:p14="http://schemas.microsoft.com/office/powerpoint/2010/main" val="287394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CD3D3-4BFC-4953-A20A-3ABAE460568E}" type="datetimeFigureOut">
              <a:rPr lang="en-US" smtClean="0"/>
              <a:t>2/13/2019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EED07-64BB-46A1-A41D-BC755C7841EC}" type="slidenum">
              <a:rPr lang="en-US" smtClean="0"/>
              <a:t>‹#›</a:t>
            </a:fld>
            <a:endParaRPr lang="en-US"/>
          </a:p>
        </p:txBody>
      </p:sp>
    </p:spTree>
    <p:extLst>
      <p:ext uri="{BB962C8B-B14F-4D97-AF65-F5344CB8AC3E}">
        <p14:creationId xmlns:p14="http://schemas.microsoft.com/office/powerpoint/2010/main" val="34779940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nopes.com/fact-check/lights-out/"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nopes.com/fact-check/pins-and-needle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ytimes.com/2008/01/30/world/asia/30kidney.htm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nopes.com/fact-check/bloody-mary-story/"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heguardian.com/technology/2013/sep/26/waterproof-iphone-ad-hoax-tricked-users-into-destroying-their-handsets"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odernfarmer.com/2013/09/cow-tipping-myth-or-bullcrap/"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nopes.com/fact-check/hippo-eats-dwar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arwinawards.com/darwin/darwin1995-04.html"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n.wikipedia.org/wiki/The_Spider_Bite"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implyscuba.com/blogs/blog/scuba-diver-found-in-tree-myth-or-fact"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Northeast_blackout_of_1965#The_myth_of_the_blackout_baby_boom"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nopes.com/fact-check/black-eyed-children/"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bcnews.com/id/24889337/ns/world_news-weird_news/t/homeless-woman-lived-mans-closet-year/#.XGOwKdIzaUk"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2709333"/>
            <a:ext cx="9144000" cy="1731963"/>
          </a:xfrm>
        </p:spPr>
        <p:txBody>
          <a:bodyPr>
            <a:normAutofit/>
          </a:bodyPr>
          <a:lstStyle/>
          <a:p>
            <a:r>
              <a:rPr lang="en-US" sz="8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meriGarmnd BT" pitchFamily="2" charset="0"/>
              </a:rPr>
              <a:t>Urban Legends </a:t>
            </a:r>
            <a:endParaRPr lang="en-US" sz="8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meriGarmnd BT" pitchFamily="2" charset="0"/>
            </a:endParaRPr>
          </a:p>
        </p:txBody>
      </p:sp>
    </p:spTree>
    <p:extLst>
      <p:ext uri="{BB962C8B-B14F-4D97-AF65-F5344CB8AC3E}">
        <p14:creationId xmlns:p14="http://schemas.microsoft.com/office/powerpoint/2010/main" val="2456833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Flashing Headlights </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a:t>
            </a:r>
            <a:r>
              <a:rPr lang="en-US" dirty="0"/>
              <a:t>Police officers working with the DARE program has issued this warning: If you are driving after dark and see an on-coming car with no headlights on, DO NOT FLASH YOUR LIGHTS AT THEM! This is a common Bloods gang member “initiation game” that goes like this:</a:t>
            </a:r>
          </a:p>
          <a:p>
            <a:pPr marL="0" indent="0">
              <a:buNone/>
            </a:pPr>
            <a:r>
              <a:rPr lang="en-US" dirty="0" smtClean="0"/>
              <a:t>	The </a:t>
            </a:r>
            <a:r>
              <a:rPr lang="en-US" dirty="0"/>
              <a:t>new gang member under initiation drives along with no headlights, and the first car to flash their headlights at him is now his “target”. He is now required to turn around and chase that car, then shoot and kill every individual in the vehicle in order to complete his initiation requirements.</a:t>
            </a:r>
          </a:p>
        </p:txBody>
      </p:sp>
    </p:spTree>
    <p:extLst>
      <p:ext uri="{BB962C8B-B14F-4D97-AF65-F5344CB8AC3E}">
        <p14:creationId xmlns:p14="http://schemas.microsoft.com/office/powerpoint/2010/main" val="862853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Flashing Headlights</a:t>
            </a:r>
            <a:endParaRPr lang="en-US" dirty="0"/>
          </a:p>
        </p:txBody>
      </p:sp>
      <p:sp>
        <p:nvSpPr>
          <p:cNvPr id="3" name="Subtitle 2"/>
          <p:cNvSpPr>
            <a:spLocks noGrp="1"/>
          </p:cNvSpPr>
          <p:nvPr>
            <p:ph type="subTitle" idx="1"/>
          </p:nvPr>
        </p:nvSpPr>
        <p:spPr/>
        <p:txBody>
          <a:bodyPr/>
          <a:lstStyle/>
          <a:p>
            <a:r>
              <a:rPr lang="en-US" dirty="0">
                <a:hlinkClick r:id="rId2"/>
              </a:rPr>
              <a:t>https://www.snopes.com/fact-check/lights-out</a:t>
            </a:r>
            <a:r>
              <a:rPr lang="en-US" dirty="0" smtClean="0">
                <a:hlinkClick r:id="rId2"/>
              </a:rPr>
              <a:t>/</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192973"/>
            <a:ext cx="7768856" cy="2589619"/>
          </a:xfrm>
          <a:prstGeom prst="rect">
            <a:avLst/>
          </a:prstGeom>
        </p:spPr>
      </p:pic>
    </p:spTree>
    <p:extLst>
      <p:ext uri="{BB962C8B-B14F-4D97-AF65-F5344CB8AC3E}">
        <p14:creationId xmlns:p14="http://schemas.microsoft.com/office/powerpoint/2010/main" val="125211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Needles in </a:t>
            </a:r>
            <a:r>
              <a:rPr lang="en-US" dirty="0" smtClean="0"/>
              <a:t>Candy</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77424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Needles in </a:t>
            </a:r>
            <a:r>
              <a:rPr lang="en-US" dirty="0" smtClean="0">
                <a:solidFill>
                  <a:schemeClr val="accent4">
                    <a:lumMod val="20000"/>
                    <a:lumOff val="80000"/>
                  </a:schemeClr>
                </a:solidFill>
              </a:rPr>
              <a:t>Candy</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a:t>
            </a:r>
            <a:r>
              <a:rPr lang="en-US" dirty="0" smtClean="0"/>
              <a:t>I</a:t>
            </a:r>
            <a:r>
              <a:rPr lang="en-US" dirty="0" smtClean="0"/>
              <a:t>n </a:t>
            </a:r>
            <a:r>
              <a:rPr lang="en-US" dirty="0"/>
              <a:t>Minneapolis in 2000, </a:t>
            </a:r>
            <a:r>
              <a:rPr lang="en-US" dirty="0" smtClean="0"/>
              <a:t>49-year-old </a:t>
            </a:r>
            <a:r>
              <a:rPr lang="en-US" dirty="0"/>
              <a:t>James Joseph Smith was charged with one count of adulterating a substance with intent to cause death, harm or illness after it was determined he’d put needles in Snickers bars and handed them out to children on Halloween. A 14-year-old boy was pricked by a needle hidden in a bar he’d bitten into, but no one required medical attention.</a:t>
            </a:r>
            <a:endParaRPr lang="en-US" dirty="0"/>
          </a:p>
        </p:txBody>
      </p:sp>
    </p:spTree>
    <p:extLst>
      <p:ext uri="{BB962C8B-B14F-4D97-AF65-F5344CB8AC3E}">
        <p14:creationId xmlns:p14="http://schemas.microsoft.com/office/powerpoint/2010/main" val="2612864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Needles in </a:t>
            </a:r>
            <a:r>
              <a:rPr lang="en-US" dirty="0" smtClean="0"/>
              <a:t>Candy</a:t>
            </a:r>
            <a:endParaRPr lang="en-US" dirty="0"/>
          </a:p>
        </p:txBody>
      </p:sp>
      <p:sp>
        <p:nvSpPr>
          <p:cNvPr id="3" name="Subtitle 2"/>
          <p:cNvSpPr>
            <a:spLocks noGrp="1"/>
          </p:cNvSpPr>
          <p:nvPr>
            <p:ph type="subTitle" idx="1"/>
          </p:nvPr>
        </p:nvSpPr>
        <p:spPr/>
        <p:txBody>
          <a:bodyPr/>
          <a:lstStyle/>
          <a:p>
            <a:r>
              <a:rPr lang="en-US" dirty="0">
                <a:hlinkClick r:id="rId2"/>
              </a:rPr>
              <a:t>https://www.snopes.com/fact-check/pins-and-needles</a:t>
            </a:r>
            <a:r>
              <a:rPr lang="en-US" dirty="0" smtClean="0">
                <a:hlinkClick r:id="rId2"/>
              </a:rPr>
              <a:t>/</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512" y="-383863"/>
            <a:ext cx="5978852" cy="3985901"/>
          </a:xfrm>
          <a:prstGeom prst="rect">
            <a:avLst/>
          </a:prstGeom>
          <a:effectLst>
            <a:glow rad="1358900">
              <a:schemeClr val="tx1"/>
            </a:glow>
          </a:effectLst>
        </p:spPr>
      </p:pic>
    </p:spTree>
    <p:extLst>
      <p:ext uri="{BB962C8B-B14F-4D97-AF65-F5344CB8AC3E}">
        <p14:creationId xmlns:p14="http://schemas.microsoft.com/office/powerpoint/2010/main" val="251958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Kidney Theft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0675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Kidney Thief  </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a:t>
            </a:r>
            <a:r>
              <a:rPr lang="en-US" dirty="0" smtClean="0"/>
              <a:t>Have you heard about people drugging civilians and stealing their organs?  Well, it actually happens in India.  </a:t>
            </a:r>
          </a:p>
          <a:p>
            <a:pPr marL="0" indent="0">
              <a:buNone/>
            </a:pPr>
            <a:r>
              <a:rPr lang="en-US" dirty="0" smtClean="0"/>
              <a:t>	“As </a:t>
            </a:r>
            <a:r>
              <a:rPr lang="en-US" dirty="0"/>
              <a:t>the anesthetic wore off, </a:t>
            </a:r>
            <a:r>
              <a:rPr lang="en-US" dirty="0" err="1"/>
              <a:t>Naseem</a:t>
            </a:r>
            <a:r>
              <a:rPr lang="en-US" dirty="0"/>
              <a:t> Mohammed said, he felt an acute pain in the lower left side of his abdomen. Fighting drowsiness, he fumbled beneath the unfamiliar folds of a green medical gown and traced his fingers over a bandage attached with surgical tape. An armed guard by the door told him that his kidney had been removed</a:t>
            </a:r>
            <a:r>
              <a:rPr lang="en-US" dirty="0" smtClean="0"/>
              <a:t>.”</a:t>
            </a:r>
            <a:endParaRPr lang="en-US" dirty="0"/>
          </a:p>
        </p:txBody>
      </p:sp>
    </p:spTree>
    <p:extLst>
      <p:ext uri="{BB962C8B-B14F-4D97-AF65-F5344CB8AC3E}">
        <p14:creationId xmlns:p14="http://schemas.microsoft.com/office/powerpoint/2010/main" val="11034164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Kidney Theft </a:t>
            </a:r>
            <a:endParaRPr lang="en-US" dirty="0"/>
          </a:p>
        </p:txBody>
      </p:sp>
      <p:sp>
        <p:nvSpPr>
          <p:cNvPr id="3" name="Subtitle 2"/>
          <p:cNvSpPr>
            <a:spLocks noGrp="1"/>
          </p:cNvSpPr>
          <p:nvPr>
            <p:ph type="subTitle" idx="1"/>
          </p:nvPr>
        </p:nvSpPr>
        <p:spPr/>
        <p:txBody>
          <a:bodyPr/>
          <a:lstStyle/>
          <a:p>
            <a:r>
              <a:rPr lang="en-US" dirty="0">
                <a:hlinkClick r:id="rId2"/>
              </a:rPr>
              <a:t>https://</a:t>
            </a:r>
            <a:r>
              <a:rPr lang="en-US" dirty="0" smtClean="0">
                <a:hlinkClick r:id="rId2"/>
              </a:rPr>
              <a:t>www.nytimes.com/2008/01/30/world/asia/30kidney.html</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512" y="-383863"/>
            <a:ext cx="5978852" cy="3985901"/>
          </a:xfrm>
          <a:prstGeom prst="rect">
            <a:avLst/>
          </a:prstGeom>
          <a:effectLst>
            <a:glow rad="1358900">
              <a:schemeClr val="tx1"/>
            </a:glow>
          </a:effectLst>
        </p:spPr>
      </p:pic>
    </p:spTree>
    <p:extLst>
      <p:ext uri="{BB962C8B-B14F-4D97-AF65-F5344CB8AC3E}">
        <p14:creationId xmlns:p14="http://schemas.microsoft.com/office/powerpoint/2010/main" val="405466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Bloody Mary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196140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Bloody Mary </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dirty="0" smtClean="0"/>
              <a:t>“</a:t>
            </a:r>
            <a:r>
              <a:rPr lang="en-US" dirty="0" smtClean="0"/>
              <a:t>You </a:t>
            </a:r>
            <a:r>
              <a:rPr lang="en-US" dirty="0"/>
              <a:t>go into a room with a mirror and turn all the lights off (this works well in a bathroom). You begin, in a whisper, to chant “bloody </a:t>
            </a:r>
            <a:r>
              <a:rPr lang="en-US" dirty="0" err="1"/>
              <a:t>mary</a:t>
            </a:r>
            <a:r>
              <a:rPr lang="en-US" dirty="0"/>
              <a:t>. bloody </a:t>
            </a:r>
            <a:r>
              <a:rPr lang="en-US" dirty="0" err="1"/>
              <a:t>mary</a:t>
            </a:r>
            <a:r>
              <a:rPr lang="en-US" dirty="0"/>
              <a:t>, Bloody Mary”, as you continue to chant your voice should grow louder and louder into a near scream. While you are chanting you should be spinning around at a medium rate and taking a glimpse in the mirror at each pass. Near the 13th repetition of the words . . . “she” should appear and…?</a:t>
            </a:r>
          </a:p>
          <a:p>
            <a:pPr marL="0" indent="0">
              <a:buNone/>
            </a:pPr>
            <a:r>
              <a:rPr lang="en-US" dirty="0" smtClean="0"/>
              <a:t>	A friend </a:t>
            </a:r>
            <a:r>
              <a:rPr lang="en-US" dirty="0"/>
              <a:t>of mine said that her roommate tried this and ran out screaming from the bathroom. She was shaking and appeared genuinely terrified and refused to talk about the incident, but those who were around her when she came out noticed that her clenched fingers were covered in </a:t>
            </a:r>
            <a:r>
              <a:rPr lang="en-US" dirty="0" smtClean="0"/>
              <a:t>blood.”</a:t>
            </a:r>
            <a:endParaRPr lang="en-US" dirty="0"/>
          </a:p>
        </p:txBody>
      </p:sp>
    </p:spTree>
    <p:extLst>
      <p:ext uri="{BB962C8B-B14F-4D97-AF65-F5344CB8AC3E}">
        <p14:creationId xmlns:p14="http://schemas.microsoft.com/office/powerpoint/2010/main" val="1996064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05321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Bloody Mary</a:t>
            </a:r>
            <a:endParaRPr lang="en-US" dirty="0"/>
          </a:p>
        </p:txBody>
      </p:sp>
      <p:sp>
        <p:nvSpPr>
          <p:cNvPr id="3" name="Subtitle 2"/>
          <p:cNvSpPr>
            <a:spLocks noGrp="1"/>
          </p:cNvSpPr>
          <p:nvPr>
            <p:ph type="subTitle" idx="1"/>
          </p:nvPr>
        </p:nvSpPr>
        <p:spPr/>
        <p:txBody>
          <a:bodyPr/>
          <a:lstStyle/>
          <a:p>
            <a:r>
              <a:rPr lang="en-US" dirty="0">
                <a:hlinkClick r:id="rId2"/>
              </a:rPr>
              <a:t>https://www.snopes.com/fact-check/bloody-mary-story</a:t>
            </a:r>
            <a:r>
              <a:rPr lang="en-US" dirty="0" smtClean="0">
                <a:hlinkClick r:id="rId2"/>
              </a:rPr>
              <a:t>/</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192973"/>
            <a:ext cx="7768856" cy="2589619"/>
          </a:xfrm>
          <a:prstGeom prst="rect">
            <a:avLst/>
          </a:prstGeom>
        </p:spPr>
      </p:pic>
    </p:spTree>
    <p:extLst>
      <p:ext uri="{BB962C8B-B14F-4D97-AF65-F5344CB8AC3E}">
        <p14:creationId xmlns:p14="http://schemas.microsoft.com/office/powerpoint/2010/main" val="383367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Fooled by a Phone Ad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761641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Fooled by a Phone Ad</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a:t>
            </a:r>
            <a:r>
              <a:rPr lang="en-US" dirty="0" smtClean="0"/>
              <a:t>In 2013, there was a fake ad for iPhones that claimed they would be waterproof if the user upgraded to </a:t>
            </a:r>
            <a:r>
              <a:rPr lang="en-US" dirty="0" err="1" smtClean="0"/>
              <a:t>iOS</a:t>
            </a:r>
            <a:r>
              <a:rPr lang="en-US" dirty="0" smtClean="0"/>
              <a:t> 7.0.  The advertisement claimed that they Apple would cover any damage done under the warrantee.  Unfortunately, this ad was not real. </a:t>
            </a:r>
          </a:p>
          <a:p>
            <a:pPr marL="0" indent="0">
              <a:buNone/>
            </a:pPr>
            <a:r>
              <a:rPr lang="en-US" dirty="0"/>
              <a:t>	</a:t>
            </a:r>
            <a:r>
              <a:rPr lang="en-US" dirty="0" smtClean="0"/>
              <a:t>Some people wanted to test the new feature and destroyed their phone while testing.  </a:t>
            </a:r>
            <a:endParaRPr lang="en-US" dirty="0"/>
          </a:p>
        </p:txBody>
      </p:sp>
    </p:spTree>
    <p:extLst>
      <p:ext uri="{BB962C8B-B14F-4D97-AF65-F5344CB8AC3E}">
        <p14:creationId xmlns:p14="http://schemas.microsoft.com/office/powerpoint/2010/main" val="3933070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Fooled by a Phone Ad</a:t>
            </a:r>
            <a:endParaRPr lang="en-US" dirty="0"/>
          </a:p>
        </p:txBody>
      </p:sp>
      <p:sp>
        <p:nvSpPr>
          <p:cNvPr id="3" name="Subtitle 2"/>
          <p:cNvSpPr>
            <a:spLocks noGrp="1"/>
          </p:cNvSpPr>
          <p:nvPr>
            <p:ph type="subTitle" idx="1"/>
          </p:nvPr>
        </p:nvSpPr>
        <p:spPr/>
        <p:txBody>
          <a:bodyPr>
            <a:normAutofit/>
          </a:bodyPr>
          <a:lstStyle/>
          <a:p>
            <a:r>
              <a:rPr lang="en-US" dirty="0">
                <a:hlinkClick r:id="rId2"/>
              </a:rPr>
              <a:t>https://</a:t>
            </a:r>
            <a:r>
              <a:rPr lang="en-US" dirty="0" smtClean="0">
                <a:hlinkClick r:id="rId2"/>
              </a:rPr>
              <a:t>www.theguardian.com/technology/2013/sep/26/waterproof-iphone-ad-hoax-tricked-users-into-destroying-their-handsets</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512" y="-383863"/>
            <a:ext cx="5978852" cy="3985901"/>
          </a:xfrm>
          <a:prstGeom prst="rect">
            <a:avLst/>
          </a:prstGeom>
          <a:effectLst>
            <a:glow rad="1358900">
              <a:schemeClr val="tx1"/>
            </a:glow>
          </a:effectLst>
        </p:spPr>
      </p:pic>
    </p:spTree>
    <p:extLst>
      <p:ext uri="{BB962C8B-B14F-4D97-AF65-F5344CB8AC3E}">
        <p14:creationId xmlns:p14="http://schemas.microsoft.com/office/powerpoint/2010/main" val="283252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Cow Tipping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937277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Cow Tipping </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This story made the news a few years ago but it’s been known for a long time.  Recently there have been claims that cow tipping isn’t real.  </a:t>
            </a:r>
          </a:p>
          <a:p>
            <a:pPr marL="0" indent="0">
              <a:buNone/>
            </a:pPr>
            <a:r>
              <a:rPr lang="en-US" dirty="0"/>
              <a:t>	</a:t>
            </a:r>
            <a:r>
              <a:rPr lang="en-US" dirty="0" smtClean="0"/>
              <a:t>If you talk to certain farmers </a:t>
            </a:r>
            <a:r>
              <a:rPr lang="en-US" dirty="0" smtClean="0"/>
              <a:t>they’ll tell you about drunk people from the city jumping the fence into the pasture.  They’ll go up to the side of a cow and with a little push the cow falls on its side.  This was a secret of farming for a long time and now the city folks have figured it out.  </a:t>
            </a:r>
            <a:endParaRPr lang="en-US" dirty="0"/>
          </a:p>
        </p:txBody>
      </p:sp>
    </p:spTree>
    <p:extLst>
      <p:ext uri="{BB962C8B-B14F-4D97-AF65-F5344CB8AC3E}">
        <p14:creationId xmlns:p14="http://schemas.microsoft.com/office/powerpoint/2010/main" val="3921529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Cow Tipping</a:t>
            </a:r>
            <a:endParaRPr lang="en-US" dirty="0"/>
          </a:p>
        </p:txBody>
      </p:sp>
      <p:sp>
        <p:nvSpPr>
          <p:cNvPr id="3" name="Subtitle 2"/>
          <p:cNvSpPr>
            <a:spLocks noGrp="1"/>
          </p:cNvSpPr>
          <p:nvPr>
            <p:ph type="subTitle" idx="1"/>
          </p:nvPr>
        </p:nvSpPr>
        <p:spPr/>
        <p:txBody>
          <a:bodyPr/>
          <a:lstStyle/>
          <a:p>
            <a:r>
              <a:rPr lang="en-US">
                <a:hlinkClick r:id="rId2"/>
              </a:rPr>
              <a:t>https://modernfarmer.com/2013/09/cow-tipping-myth-or-bullcrap</a:t>
            </a:r>
            <a:r>
              <a:rPr lang="en-US" smtClean="0">
                <a:hlinkClick r:id="rId2"/>
              </a:rPr>
              <a:t>/</a:t>
            </a:r>
            <a:r>
              <a:rPr lang="en-US" smtClean="0"/>
              <a:t> </a:t>
            </a: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192973"/>
            <a:ext cx="7768856" cy="2589619"/>
          </a:xfrm>
          <a:prstGeom prst="rect">
            <a:avLst/>
          </a:prstGeom>
        </p:spPr>
      </p:pic>
    </p:spTree>
    <p:extLst>
      <p:ext uri="{BB962C8B-B14F-4D97-AF65-F5344CB8AC3E}">
        <p14:creationId xmlns:p14="http://schemas.microsoft.com/office/powerpoint/2010/main" val="387412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Hippo eats Dwarf</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586131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Hippo Eats Dwarf </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a:t>
            </a:r>
            <a:r>
              <a:rPr lang="en-US" dirty="0"/>
              <a:t>A circus dwarf, nicknamed Od, died recently in the North when he bounced sideways from a trampoline and was swallowed by a yawning hippopotamus which was waiting to appear in the next act. Vets on the scene said Hilda the Hippo had a gag reflex which automatically caused her to swallow. They added in mitigation that the hefty creature was a vegetarian who had not previously digested a circus performer. Unfortunately, the 1000 plus spectators continued to applaud wildly until common sense dictated there had been a tragic mistake. Police said the trampoline has been sent for forensic analysis.</a:t>
            </a:r>
            <a:r>
              <a:rPr lang="en-US" dirty="0" smtClean="0"/>
              <a:t>  </a:t>
            </a:r>
            <a:endParaRPr lang="en-US" dirty="0"/>
          </a:p>
        </p:txBody>
      </p:sp>
    </p:spTree>
    <p:extLst>
      <p:ext uri="{BB962C8B-B14F-4D97-AF65-F5344CB8AC3E}">
        <p14:creationId xmlns:p14="http://schemas.microsoft.com/office/powerpoint/2010/main" val="2102312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Hippo eats Dwarf</a:t>
            </a:r>
            <a:endParaRPr lang="en-US" dirty="0"/>
          </a:p>
        </p:txBody>
      </p:sp>
      <p:sp>
        <p:nvSpPr>
          <p:cNvPr id="3" name="Subtitle 2"/>
          <p:cNvSpPr>
            <a:spLocks noGrp="1"/>
          </p:cNvSpPr>
          <p:nvPr>
            <p:ph type="subTitle" idx="1"/>
          </p:nvPr>
        </p:nvSpPr>
        <p:spPr/>
        <p:txBody>
          <a:bodyPr/>
          <a:lstStyle/>
          <a:p>
            <a:r>
              <a:rPr lang="en-US" dirty="0">
                <a:hlinkClick r:id="rId2"/>
              </a:rPr>
              <a:t>https://www.snopes.com/fact-check/hippo-eats-dwarf</a:t>
            </a:r>
            <a:r>
              <a:rPr lang="en-US" dirty="0" smtClean="0">
                <a:hlinkClick r:id="rId2"/>
              </a:rPr>
              <a:t>/</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192973"/>
            <a:ext cx="7768856" cy="2589619"/>
          </a:xfrm>
          <a:prstGeom prst="rect">
            <a:avLst/>
          </a:prstGeom>
        </p:spPr>
      </p:pic>
    </p:spTree>
    <p:extLst>
      <p:ext uri="{BB962C8B-B14F-4D97-AF65-F5344CB8AC3E}">
        <p14:creationId xmlns:p14="http://schemas.microsoft.com/office/powerpoint/2010/main" val="341890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Urban legends are ‘similar’ to fairy tales.</a:t>
            </a:r>
          </a:p>
          <a:p>
            <a:endParaRPr lang="en-US" dirty="0"/>
          </a:p>
          <a:p>
            <a:r>
              <a:rPr lang="en-US" dirty="0" smtClean="0"/>
              <a:t>They are stories that have changed over time based on culture.</a:t>
            </a:r>
          </a:p>
          <a:p>
            <a:endParaRPr lang="en-US" dirty="0"/>
          </a:p>
          <a:p>
            <a:r>
              <a:rPr lang="en-US" dirty="0" smtClean="0"/>
              <a:t>Some are newer stories shared by a group of people.  </a:t>
            </a:r>
            <a:endParaRPr lang="en-US" dirty="0"/>
          </a:p>
        </p:txBody>
      </p:sp>
    </p:spTree>
    <p:extLst>
      <p:ext uri="{BB962C8B-B14F-4D97-AF65-F5344CB8AC3E}">
        <p14:creationId xmlns:p14="http://schemas.microsoft.com/office/powerpoint/2010/main" val="24190837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JATO Rocket Car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32130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JATO Rocket Car </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noAutofit/>
          </a:bodyPr>
          <a:lstStyle/>
          <a:p>
            <a:pPr marL="0" indent="0">
              <a:buNone/>
            </a:pPr>
            <a:r>
              <a:rPr lang="en-US" sz="1800" dirty="0" smtClean="0"/>
              <a:t>	</a:t>
            </a:r>
            <a:r>
              <a:rPr lang="en-US" sz="1800" dirty="0"/>
              <a:t>The Arizona Highway Patrol were mystified when they came upon a pile of smoldering wreckage embedded in the side of a cliff rising above the road at the apex of a curve. The metal debris resembled the site of an airplane crash, but it turned out to be the vaporized remains of an automobile. The make of the vehicle was unidentifiable at the </a:t>
            </a:r>
            <a:r>
              <a:rPr lang="en-US" sz="1800" dirty="0" smtClean="0"/>
              <a:t>scene. The </a:t>
            </a:r>
            <a:r>
              <a:rPr lang="en-US" sz="1800" dirty="0"/>
              <a:t>folks in the lab finally figured out what it was, and pieced together the events that led up to its demise.</a:t>
            </a:r>
          </a:p>
          <a:p>
            <a:pPr marL="0" indent="0">
              <a:buNone/>
            </a:pPr>
            <a:r>
              <a:rPr lang="en-US" sz="1800" dirty="0" smtClean="0"/>
              <a:t>	It </a:t>
            </a:r>
            <a:r>
              <a:rPr lang="en-US" sz="1800" dirty="0"/>
              <a:t>seems that a former Air Force sergeant had somehow got hold of a JATO (Jet Assisted Take-Off) unit. JATO units are solid fuel rockets used to give heavy military transport airplanes an extra push for take-off from short airfields.</a:t>
            </a:r>
          </a:p>
          <a:p>
            <a:pPr marL="0" indent="0">
              <a:buNone/>
            </a:pPr>
            <a:r>
              <a:rPr lang="en-US" sz="1800" dirty="0" smtClean="0"/>
              <a:t>	Dried </a:t>
            </a:r>
            <a:r>
              <a:rPr lang="en-US" sz="1800" dirty="0"/>
              <a:t>desert lakebeds are the location of choice for breaking the world ground vehicle speed record. The sergeant took the JATO unit into the Arizona desert and found a long, straight stretch of road. He attached the JATO unit to his car, jumped in, accelerated to a high speed, and fired off the rocket.</a:t>
            </a:r>
          </a:p>
          <a:p>
            <a:pPr marL="0" indent="0">
              <a:buNone/>
            </a:pPr>
            <a:r>
              <a:rPr lang="en-US" sz="1800" dirty="0" smtClean="0"/>
              <a:t>	The car took off at fighter jet speeds. There were black rubber marks from the wheels and the brakes had been melted off. </a:t>
            </a:r>
            <a:r>
              <a:rPr lang="en-US" sz="1800" dirty="0"/>
              <a:t>It didn’t take long to become airborne. </a:t>
            </a:r>
            <a:r>
              <a:rPr lang="en-US" sz="1800" dirty="0" smtClean="0"/>
              <a:t>The man’s flight quickly ended horrifically though.  The car was travelling so fast that it actually made a crater in the </a:t>
            </a:r>
            <a:r>
              <a:rPr lang="en-US" sz="1800" dirty="0" smtClean="0"/>
              <a:t>side of a cliff.   </a:t>
            </a:r>
            <a:endParaRPr lang="en-US" sz="1800" dirty="0"/>
          </a:p>
          <a:p>
            <a:pPr marL="0" indent="0">
              <a:buNone/>
            </a:pPr>
            <a:r>
              <a:rPr lang="en-US" sz="1800" dirty="0" smtClean="0"/>
              <a:t>	Most </a:t>
            </a:r>
            <a:r>
              <a:rPr lang="en-US" sz="1800" dirty="0"/>
              <a:t>of the driver's remains were not recovered; however, small fragments of bone, teeth, and hair were extracted from the crater, and fingernail and bone shards were removed from a piece of debris believed to be a portion of the steering wheel</a:t>
            </a:r>
            <a:r>
              <a:rPr lang="en-US" sz="1800" dirty="0" smtClean="0"/>
              <a:t>.</a:t>
            </a:r>
            <a:endParaRPr lang="en-US" sz="1800" dirty="0"/>
          </a:p>
        </p:txBody>
      </p:sp>
    </p:spTree>
    <p:extLst>
      <p:ext uri="{BB962C8B-B14F-4D97-AF65-F5344CB8AC3E}">
        <p14:creationId xmlns:p14="http://schemas.microsoft.com/office/powerpoint/2010/main" val="1945869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JATO Rocket Car</a:t>
            </a:r>
            <a:endParaRPr lang="en-US" dirty="0"/>
          </a:p>
        </p:txBody>
      </p:sp>
      <p:sp>
        <p:nvSpPr>
          <p:cNvPr id="3" name="Subtitle 2"/>
          <p:cNvSpPr>
            <a:spLocks noGrp="1"/>
          </p:cNvSpPr>
          <p:nvPr>
            <p:ph type="subTitle" idx="1"/>
          </p:nvPr>
        </p:nvSpPr>
        <p:spPr/>
        <p:txBody>
          <a:bodyPr/>
          <a:lstStyle/>
          <a:p>
            <a:r>
              <a:rPr lang="en-US" dirty="0">
                <a:hlinkClick r:id="rId2"/>
              </a:rPr>
              <a:t>https://</a:t>
            </a:r>
            <a:r>
              <a:rPr lang="en-US" dirty="0" smtClean="0">
                <a:hlinkClick r:id="rId2"/>
              </a:rPr>
              <a:t>darwinawards.com/darwin/darwin1995-04.html</a:t>
            </a:r>
            <a:endParaRPr lang="en-US" dirty="0" smtClean="0"/>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192973"/>
            <a:ext cx="7768856" cy="2589619"/>
          </a:xfrm>
          <a:prstGeom prst="rect">
            <a:avLst/>
          </a:prstGeom>
        </p:spPr>
      </p:pic>
    </p:spTree>
    <p:extLst>
      <p:ext uri="{BB962C8B-B14F-4D97-AF65-F5344CB8AC3E}">
        <p14:creationId xmlns:p14="http://schemas.microsoft.com/office/powerpoint/2010/main" val="4411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Spider Bite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117870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The Spider Bite</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One night, a young girl was sleeping in her bed when a spider crawled across her face.  It stopped for a few minutes on her left cheek and then went on it’s way.  When she woke up the next morning, she looked in the mirror.  She noticed a red spot on her cheek.  </a:t>
            </a:r>
          </a:p>
          <a:p>
            <a:pPr marL="0" indent="0">
              <a:buNone/>
            </a:pPr>
            <a:r>
              <a:rPr lang="en-US" dirty="0" smtClean="0"/>
              <a:t>	Over the next few days, the spot got larger and larger.  Finally, when she was having a bath, the red spot finally opened.  And out came </a:t>
            </a:r>
            <a:r>
              <a:rPr lang="en-US" dirty="0" smtClean="0"/>
              <a:t>thousands </a:t>
            </a:r>
            <a:r>
              <a:rPr lang="en-US" dirty="0" smtClean="0"/>
              <a:t>of baby spiders.  Doctors couldn’t believe that this actually happened. </a:t>
            </a:r>
            <a:endParaRPr lang="en-US" dirty="0"/>
          </a:p>
        </p:txBody>
      </p:sp>
    </p:spTree>
    <p:extLst>
      <p:ext uri="{BB962C8B-B14F-4D97-AF65-F5344CB8AC3E}">
        <p14:creationId xmlns:p14="http://schemas.microsoft.com/office/powerpoint/2010/main" val="25024149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Spider Bite</a:t>
            </a:r>
            <a:endParaRPr lang="en-US" dirty="0"/>
          </a:p>
        </p:txBody>
      </p:sp>
      <p:sp>
        <p:nvSpPr>
          <p:cNvPr id="3" name="Subtitle 2"/>
          <p:cNvSpPr>
            <a:spLocks noGrp="1"/>
          </p:cNvSpPr>
          <p:nvPr>
            <p:ph type="subTitle" idx="1"/>
          </p:nvPr>
        </p:nvSpPr>
        <p:spPr/>
        <p:txBody>
          <a:bodyPr/>
          <a:lstStyle/>
          <a:p>
            <a:r>
              <a:rPr lang="en-US" dirty="0">
                <a:hlinkClick r:id="rId2"/>
              </a:rPr>
              <a:t>https://</a:t>
            </a:r>
            <a:r>
              <a:rPr lang="en-US" dirty="0" smtClean="0">
                <a:hlinkClick r:id="rId2"/>
              </a:rPr>
              <a:t>en.wikipedia.org/wiki/The_Spider_Bite</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192973"/>
            <a:ext cx="7768856" cy="2589619"/>
          </a:xfrm>
          <a:prstGeom prst="rect">
            <a:avLst/>
          </a:prstGeom>
        </p:spPr>
      </p:pic>
    </p:spTree>
    <p:extLst>
      <p:ext uri="{BB962C8B-B14F-4D97-AF65-F5344CB8AC3E}">
        <p14:creationId xmlns:p14="http://schemas.microsoft.com/office/powerpoint/2010/main" val="242707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Bomber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295407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Water Bomber</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a:t>
            </a:r>
            <a:r>
              <a:rPr lang="en-US" dirty="0"/>
              <a:t>A man dressed in his scuba gear; wetsuit, mask, fins and tank was discovered in a clean up of a Californian forest fire. The strangely placed victim, yes in the branch of a tree, suffered severe burns from the forest fire. However, an autopsy revealed that he didn't die from the fire, but from bad internal injuries. They used the </a:t>
            </a:r>
            <a:r>
              <a:rPr lang="en-US" dirty="0" smtClean="0"/>
              <a:t>man’s dental </a:t>
            </a:r>
            <a:r>
              <a:rPr lang="en-US" dirty="0"/>
              <a:t>records to identify him and contacted his family in an attempt to find out how he could have ended up there.</a:t>
            </a:r>
          </a:p>
          <a:p>
            <a:pPr marL="0" indent="0">
              <a:buNone/>
            </a:pPr>
            <a:r>
              <a:rPr lang="en-US" dirty="0" smtClean="0"/>
              <a:t>	The </a:t>
            </a:r>
            <a:r>
              <a:rPr lang="en-US" dirty="0"/>
              <a:t>family, horrified, said that the victim had set off diving in the sea about 30 miles from the forest on the day the fire got out of control. Investigators started to piece the information that they had gathered together. It appeared that the scuba diver had been accidentally caught in amongst thousands of gallons of water by a </a:t>
            </a:r>
            <a:r>
              <a:rPr lang="en-US" dirty="0" err="1"/>
              <a:t>heli</a:t>
            </a:r>
            <a:r>
              <a:rPr lang="en-US" dirty="0"/>
              <a:t>-tanker which had been called in to help the fire-fighters put out the forest fire. So, caught up in one of the massive buckets of water, the diver had been dumped with the sea water in an attempt to extinguish the fire as quick as they could</a:t>
            </a:r>
            <a:r>
              <a:rPr lang="en-US" dirty="0" smtClean="0"/>
              <a:t>.</a:t>
            </a:r>
            <a:endParaRPr lang="en-US" dirty="0"/>
          </a:p>
        </p:txBody>
      </p:sp>
    </p:spTree>
    <p:extLst>
      <p:ext uri="{BB962C8B-B14F-4D97-AF65-F5344CB8AC3E}">
        <p14:creationId xmlns:p14="http://schemas.microsoft.com/office/powerpoint/2010/main" val="29484517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Bomber </a:t>
            </a:r>
            <a:endParaRPr lang="en-US" dirty="0"/>
          </a:p>
        </p:txBody>
      </p:sp>
      <p:sp>
        <p:nvSpPr>
          <p:cNvPr id="3" name="Subtitle 2"/>
          <p:cNvSpPr>
            <a:spLocks noGrp="1"/>
          </p:cNvSpPr>
          <p:nvPr>
            <p:ph type="subTitle" idx="1"/>
          </p:nvPr>
        </p:nvSpPr>
        <p:spPr/>
        <p:txBody>
          <a:bodyPr/>
          <a:lstStyle/>
          <a:p>
            <a:r>
              <a:rPr lang="en-US" dirty="0">
                <a:hlinkClick r:id="rId2"/>
              </a:rPr>
              <a:t>https://</a:t>
            </a:r>
            <a:r>
              <a:rPr lang="en-US" dirty="0" smtClean="0">
                <a:hlinkClick r:id="rId2"/>
              </a:rPr>
              <a:t>www.simplyscuba.com/blogs/blog/scuba-diver-found-in-tree-myth-or-fact</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252933"/>
            <a:ext cx="7768856" cy="2589619"/>
          </a:xfrm>
          <a:prstGeom prst="rect">
            <a:avLst/>
          </a:prstGeom>
        </p:spPr>
      </p:pic>
    </p:spTree>
    <p:extLst>
      <p:ext uri="{BB962C8B-B14F-4D97-AF65-F5344CB8AC3E}">
        <p14:creationId xmlns:p14="http://schemas.microsoft.com/office/powerpoint/2010/main" val="363052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Blackout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94255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They are usually scary stories about a local area.</a:t>
            </a:r>
          </a:p>
          <a:p>
            <a:endParaRPr lang="en-US" dirty="0"/>
          </a:p>
          <a:p>
            <a:r>
              <a:rPr lang="en-US" dirty="0" smtClean="0"/>
              <a:t>Some are based on real stories, but are exaggerated.  </a:t>
            </a:r>
          </a:p>
          <a:p>
            <a:endParaRPr lang="en-US" dirty="0"/>
          </a:p>
          <a:p>
            <a:r>
              <a:rPr lang="en-US" dirty="0" smtClean="0"/>
              <a:t>Most are just imaginary. </a:t>
            </a:r>
          </a:p>
          <a:p>
            <a:endParaRPr lang="en-US" dirty="0"/>
          </a:p>
          <a:p>
            <a:r>
              <a:rPr lang="en-US" dirty="0" smtClean="0"/>
              <a:t>With the internet so easy to access, urban legends have been spread a lot.  </a:t>
            </a:r>
            <a:endParaRPr lang="en-US" dirty="0"/>
          </a:p>
        </p:txBody>
      </p:sp>
    </p:spTree>
    <p:extLst>
      <p:ext uri="{BB962C8B-B14F-4D97-AF65-F5344CB8AC3E}">
        <p14:creationId xmlns:p14="http://schemas.microsoft.com/office/powerpoint/2010/main" val="39242123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Blackout  </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In 1965, there was a large blackout that affected parts of Canada and America.  9 months later there was a spike in babies born.  </a:t>
            </a:r>
          </a:p>
          <a:p>
            <a:pPr marL="0" indent="0">
              <a:buNone/>
            </a:pPr>
            <a:r>
              <a:rPr lang="en-US" dirty="0"/>
              <a:t>	</a:t>
            </a:r>
            <a:r>
              <a:rPr lang="en-US" dirty="0" smtClean="0"/>
              <a:t>As it turns out, the blackout occurred during November and it was a little chilly.  Many people gathered together for warmth and were bored.  So, they …. </a:t>
            </a:r>
            <a:r>
              <a:rPr lang="en-US" dirty="0"/>
              <a:t> y</a:t>
            </a:r>
            <a:r>
              <a:rPr lang="en-US" dirty="0" smtClean="0"/>
              <a:t>ou know… </a:t>
            </a:r>
            <a:endParaRPr lang="en-US" dirty="0"/>
          </a:p>
        </p:txBody>
      </p:sp>
    </p:spTree>
    <p:extLst>
      <p:ext uri="{BB962C8B-B14F-4D97-AF65-F5344CB8AC3E}">
        <p14:creationId xmlns:p14="http://schemas.microsoft.com/office/powerpoint/2010/main" val="13189212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Blackout</a:t>
            </a:r>
            <a:endParaRPr lang="en-US" dirty="0"/>
          </a:p>
        </p:txBody>
      </p:sp>
      <p:sp>
        <p:nvSpPr>
          <p:cNvPr id="3" name="Subtitle 2"/>
          <p:cNvSpPr>
            <a:spLocks noGrp="1"/>
          </p:cNvSpPr>
          <p:nvPr>
            <p:ph type="subTitle" idx="1"/>
          </p:nvPr>
        </p:nvSpPr>
        <p:spPr/>
        <p:txBody>
          <a:bodyPr/>
          <a:lstStyle/>
          <a:p>
            <a:r>
              <a:rPr lang="en-US" dirty="0">
                <a:hlinkClick r:id="rId2"/>
              </a:rPr>
              <a:t>https://</a:t>
            </a:r>
            <a:r>
              <a:rPr lang="en-US" dirty="0" smtClean="0">
                <a:hlinkClick r:id="rId2"/>
              </a:rPr>
              <a:t>en.wikipedia.org/wiki/Northeast_blackout_of_1965#The_myth_of_the_blackout_baby_boom</a:t>
            </a:r>
            <a:r>
              <a:rPr lang="en-US" dirty="0" smtClean="0"/>
              <a:t> </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512" y="-383863"/>
            <a:ext cx="5978852" cy="3985901"/>
          </a:xfrm>
          <a:prstGeom prst="rect">
            <a:avLst/>
          </a:prstGeom>
          <a:effectLst>
            <a:glow rad="1358900">
              <a:schemeClr val="tx1"/>
            </a:glow>
          </a:effectLst>
        </p:spPr>
      </p:pic>
    </p:spTree>
    <p:extLst>
      <p:ext uri="{BB962C8B-B14F-4D97-AF65-F5344CB8AC3E}">
        <p14:creationId xmlns:p14="http://schemas.microsoft.com/office/powerpoint/2010/main" val="358504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Children of the Corn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5975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Children of the Corn</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Do you know this movie?  It’s based on real stories.  A lot of people have reported that they have </a:t>
            </a:r>
            <a:r>
              <a:rPr lang="en-US" dirty="0" smtClean="0"/>
              <a:t>met </a:t>
            </a:r>
            <a:r>
              <a:rPr lang="en-US" dirty="0" smtClean="0"/>
              <a:t>these </a:t>
            </a:r>
            <a:r>
              <a:rPr lang="en-US" dirty="0"/>
              <a:t>mysterious children </a:t>
            </a:r>
            <a:r>
              <a:rPr lang="en-US" dirty="0" smtClean="0"/>
              <a:t>with black eyes.  The strange thing is that when you make eye contact, its impossible to look away.  When this happens to you, you get an overwhelming sense of dread, like something bad is going to happen.  </a:t>
            </a:r>
          </a:p>
          <a:p>
            <a:pPr marL="0" indent="0">
              <a:buNone/>
            </a:pPr>
            <a:r>
              <a:rPr lang="en-US" dirty="0"/>
              <a:t>	</a:t>
            </a:r>
            <a:r>
              <a:rPr lang="en-US" dirty="0" smtClean="0"/>
              <a:t>Sometimes the children want to sell you something and sometimes they want to come into your house.  After meeting these children, strange things happen.  Victims may get nose bleeds, furniture might be moved, pets may disappear.  </a:t>
            </a:r>
            <a:endParaRPr lang="en-US" dirty="0"/>
          </a:p>
        </p:txBody>
      </p:sp>
    </p:spTree>
    <p:extLst>
      <p:ext uri="{BB962C8B-B14F-4D97-AF65-F5344CB8AC3E}">
        <p14:creationId xmlns:p14="http://schemas.microsoft.com/office/powerpoint/2010/main" val="28487338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Children of the Corn </a:t>
            </a:r>
            <a:endParaRPr lang="en-US" dirty="0"/>
          </a:p>
        </p:txBody>
      </p:sp>
      <p:sp>
        <p:nvSpPr>
          <p:cNvPr id="3" name="Subtitle 2"/>
          <p:cNvSpPr>
            <a:spLocks noGrp="1"/>
          </p:cNvSpPr>
          <p:nvPr>
            <p:ph type="subTitle" idx="1"/>
          </p:nvPr>
        </p:nvSpPr>
        <p:spPr/>
        <p:txBody>
          <a:bodyPr/>
          <a:lstStyle/>
          <a:p>
            <a:r>
              <a:rPr lang="en-US" dirty="0">
                <a:hlinkClick r:id="rId2"/>
              </a:rPr>
              <a:t>https://www.snopes.com/fact-check/black-eyed-children</a:t>
            </a:r>
            <a:r>
              <a:rPr lang="en-US" dirty="0" smtClean="0">
                <a:hlinkClick r:id="rId2"/>
              </a:rPr>
              <a:t>/</a:t>
            </a:r>
            <a:r>
              <a:rPr lang="en-US" dirty="0" smtClean="0"/>
              <a:t>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572" y="192973"/>
            <a:ext cx="7768856" cy="2589619"/>
          </a:xfrm>
          <a:prstGeom prst="rect">
            <a:avLst/>
          </a:prstGeom>
        </p:spPr>
      </p:pic>
    </p:spTree>
    <p:extLst>
      <p:ext uri="{BB962C8B-B14F-4D97-AF65-F5344CB8AC3E}">
        <p14:creationId xmlns:p14="http://schemas.microsoft.com/office/powerpoint/2010/main" val="156596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Urban Legends by Sentence</a:t>
            </a:r>
            <a:endParaRPr lang="en-US" dirty="0">
              <a:solidFill>
                <a:srgbClr val="92D050"/>
              </a:solidFill>
            </a:endParaRPr>
          </a:p>
        </p:txBody>
      </p:sp>
      <p:sp>
        <p:nvSpPr>
          <p:cNvPr id="3" name="Content Placeholder 2"/>
          <p:cNvSpPr>
            <a:spLocks noGrp="1"/>
          </p:cNvSpPr>
          <p:nvPr>
            <p:ph idx="1"/>
          </p:nvPr>
        </p:nvSpPr>
        <p:spPr/>
        <p:txBody>
          <a:bodyPr/>
          <a:lstStyle/>
          <a:p>
            <a:r>
              <a:rPr lang="en-US" dirty="0" smtClean="0"/>
              <a:t>Take a piece of paper. </a:t>
            </a:r>
          </a:p>
          <a:p>
            <a:endParaRPr lang="en-US" dirty="0"/>
          </a:p>
          <a:p>
            <a:r>
              <a:rPr lang="en-US" dirty="0" smtClean="0"/>
              <a:t>You can write only one sentence.  </a:t>
            </a:r>
          </a:p>
          <a:p>
            <a:endParaRPr lang="en-US" dirty="0"/>
          </a:p>
          <a:p>
            <a:r>
              <a:rPr lang="en-US" dirty="0" smtClean="0"/>
              <a:t>Start with a happy sentence.  </a:t>
            </a:r>
          </a:p>
          <a:p>
            <a:endParaRPr lang="en-US" dirty="0"/>
          </a:p>
          <a:p>
            <a:r>
              <a:rPr lang="en-US" dirty="0" smtClean="0"/>
              <a:t>When you finish, pass it to the player on your right. </a:t>
            </a:r>
            <a:endParaRPr lang="en-US" dirty="0"/>
          </a:p>
        </p:txBody>
      </p:sp>
    </p:spTree>
    <p:extLst>
      <p:ext uri="{BB962C8B-B14F-4D97-AF65-F5344CB8AC3E}">
        <p14:creationId xmlns:p14="http://schemas.microsoft.com/office/powerpoint/2010/main" val="17323205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Urban Legends by Sentence</a:t>
            </a:r>
            <a:endParaRPr lang="en-US" dirty="0">
              <a:solidFill>
                <a:srgbClr val="92D050"/>
              </a:solidFill>
            </a:endParaRPr>
          </a:p>
        </p:txBody>
      </p:sp>
      <p:sp>
        <p:nvSpPr>
          <p:cNvPr id="3" name="Content Placeholder 2"/>
          <p:cNvSpPr>
            <a:spLocks noGrp="1"/>
          </p:cNvSpPr>
          <p:nvPr>
            <p:ph idx="1"/>
          </p:nvPr>
        </p:nvSpPr>
        <p:spPr/>
        <p:txBody>
          <a:bodyPr/>
          <a:lstStyle/>
          <a:p>
            <a:r>
              <a:rPr lang="en-US" dirty="0" smtClean="0"/>
              <a:t>Read the story that was passed to you. </a:t>
            </a:r>
          </a:p>
          <a:p>
            <a:endParaRPr lang="en-US" dirty="0"/>
          </a:p>
          <a:p>
            <a:r>
              <a:rPr lang="en-US" dirty="0" smtClean="0"/>
              <a:t>You may write a sentence. </a:t>
            </a:r>
          </a:p>
          <a:p>
            <a:pPr lvl="1"/>
            <a:r>
              <a:rPr lang="en-US" dirty="0" smtClean="0"/>
              <a:t>The sentence should be ominous.     </a:t>
            </a:r>
          </a:p>
          <a:p>
            <a:endParaRPr lang="en-US" dirty="0"/>
          </a:p>
          <a:p>
            <a:r>
              <a:rPr lang="en-US" dirty="0" smtClean="0"/>
              <a:t>Pass the card to your left.  </a:t>
            </a:r>
            <a:endParaRPr lang="en-US" dirty="0"/>
          </a:p>
        </p:txBody>
      </p:sp>
    </p:spTree>
    <p:extLst>
      <p:ext uri="{BB962C8B-B14F-4D97-AF65-F5344CB8AC3E}">
        <p14:creationId xmlns:p14="http://schemas.microsoft.com/office/powerpoint/2010/main" val="22609278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Urban Legends by Sentence</a:t>
            </a:r>
            <a:endParaRPr lang="en-US" dirty="0">
              <a:solidFill>
                <a:srgbClr val="92D050"/>
              </a:solidFill>
            </a:endParaRPr>
          </a:p>
        </p:txBody>
      </p:sp>
      <p:sp>
        <p:nvSpPr>
          <p:cNvPr id="3" name="Content Placeholder 2"/>
          <p:cNvSpPr>
            <a:spLocks noGrp="1"/>
          </p:cNvSpPr>
          <p:nvPr>
            <p:ph idx="1"/>
          </p:nvPr>
        </p:nvSpPr>
        <p:spPr/>
        <p:txBody>
          <a:bodyPr/>
          <a:lstStyle/>
          <a:p>
            <a:r>
              <a:rPr lang="en-US" dirty="0" smtClean="0"/>
              <a:t>The game continues on with new emotions being added until the paper reaches the original player.  </a:t>
            </a:r>
          </a:p>
          <a:p>
            <a:endParaRPr lang="en-US" dirty="0"/>
          </a:p>
          <a:p>
            <a:endParaRPr lang="en-US" dirty="0" smtClean="0"/>
          </a:p>
          <a:p>
            <a:r>
              <a:rPr lang="en-US" dirty="0" smtClean="0"/>
              <a:t>Let read our urban legends!</a:t>
            </a:r>
            <a:endParaRPr lang="en-US" dirty="0"/>
          </a:p>
        </p:txBody>
      </p:sp>
    </p:spTree>
    <p:extLst>
      <p:ext uri="{BB962C8B-B14F-4D97-AF65-F5344CB8AC3E}">
        <p14:creationId xmlns:p14="http://schemas.microsoft.com/office/powerpoint/2010/main" val="274871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92D050"/>
                </a:solidFill>
              </a:rPr>
              <a:t>Can you guess which stories are based on </a:t>
            </a:r>
            <a:r>
              <a:rPr lang="en-US" dirty="0" smtClean="0">
                <a:solidFill>
                  <a:srgbClr val="92D050"/>
                </a:solidFill>
              </a:rPr>
              <a:t>real life? </a:t>
            </a:r>
            <a:endParaRPr lang="en-US" dirty="0">
              <a:solidFill>
                <a:srgbClr val="92D050"/>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12740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Woman Living in the Closet</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1916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20000"/>
                    <a:lumOff val="80000"/>
                  </a:schemeClr>
                </a:solidFill>
              </a:rPr>
              <a:t>Woman Living in the Closet</a:t>
            </a:r>
            <a:endParaRPr lang="en-US" dirty="0">
              <a:solidFill>
                <a:schemeClr val="accent4">
                  <a:lumMod val="20000"/>
                  <a:lumOff val="80000"/>
                </a:schemeClr>
              </a:solidFill>
            </a:endParaRPr>
          </a:p>
        </p:txBody>
      </p:sp>
      <p:sp>
        <p:nvSpPr>
          <p:cNvPr id="3" name="Content Placeholder 2"/>
          <p:cNvSpPr>
            <a:spLocks noGrp="1"/>
          </p:cNvSpPr>
          <p:nvPr>
            <p:ph idx="1"/>
          </p:nvPr>
        </p:nvSpPr>
        <p:spPr/>
        <p:txBody>
          <a:bodyPr/>
          <a:lstStyle/>
          <a:p>
            <a:pPr marL="0" indent="0">
              <a:buNone/>
            </a:pPr>
            <a:r>
              <a:rPr lang="en-US" dirty="0" smtClean="0"/>
              <a:t>	A man has been living alone in his small apartment for several years.  But recently he has been noticing that some of his food has been missing and his heater temperature changes.  He suspects that a ghost has living in his house, so he sets up a camera. </a:t>
            </a:r>
          </a:p>
          <a:p>
            <a:pPr marL="0" indent="0">
              <a:buNone/>
            </a:pPr>
            <a:r>
              <a:rPr lang="en-US" dirty="0"/>
              <a:t>	</a:t>
            </a:r>
            <a:r>
              <a:rPr lang="en-US" dirty="0" smtClean="0"/>
              <a:t>The next day he sets up a camera to record the ghost.  But when he watches the video he sees a woman come out of the closet and make a sandwich.  He turns away from the TV, walks over to the closet and opens the door.  There he finds an old woman curled up in a ball.  </a:t>
            </a:r>
            <a:endParaRPr lang="en-US" dirty="0"/>
          </a:p>
        </p:txBody>
      </p:sp>
    </p:spTree>
    <p:extLst>
      <p:ext uri="{BB962C8B-B14F-4D97-AF65-F5344CB8AC3E}">
        <p14:creationId xmlns:p14="http://schemas.microsoft.com/office/powerpoint/2010/main" val="1765095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Woman Living in the Closet</a:t>
            </a:r>
            <a:endParaRPr lang="en-US" dirty="0"/>
          </a:p>
        </p:txBody>
      </p:sp>
      <p:sp>
        <p:nvSpPr>
          <p:cNvPr id="3" name="Subtitle 2"/>
          <p:cNvSpPr>
            <a:spLocks noGrp="1"/>
          </p:cNvSpPr>
          <p:nvPr>
            <p:ph type="subTitle" idx="1"/>
          </p:nvPr>
        </p:nvSpPr>
        <p:spPr/>
        <p:txBody>
          <a:bodyPr/>
          <a:lstStyle/>
          <a:p>
            <a:r>
              <a:rPr lang="en-US" dirty="0">
                <a:hlinkClick r:id="rId2"/>
              </a:rPr>
              <a:t>http://www.nbcnews.com/id/24889337/ns/world_news-weird_news/t/homeless-woman-lived-mans-closet-year/#.</a:t>
            </a:r>
            <a:r>
              <a:rPr lang="en-US" dirty="0" smtClean="0">
                <a:hlinkClick r:id="rId2"/>
              </a:rPr>
              <a:t>XGOwKdIzaUk</a:t>
            </a:r>
            <a:r>
              <a:rPr lang="en-US" dirty="0" smtClean="0"/>
              <a:t> </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512" y="-383863"/>
            <a:ext cx="5978852" cy="3985901"/>
          </a:xfrm>
          <a:prstGeom prst="rect">
            <a:avLst/>
          </a:prstGeom>
          <a:effectLst>
            <a:glow rad="1358900">
              <a:schemeClr val="tx1"/>
            </a:glow>
          </a:effectLst>
        </p:spPr>
      </p:pic>
    </p:spTree>
    <p:extLst>
      <p:ext uri="{BB962C8B-B14F-4D97-AF65-F5344CB8AC3E}">
        <p14:creationId xmlns:p14="http://schemas.microsoft.com/office/powerpoint/2010/main" val="145381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Flashing Headlights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79369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210</TotalTime>
  <Words>341</Words>
  <Application>Microsoft Office PowerPoint</Application>
  <PresentationFormat>Widescreen</PresentationFormat>
  <Paragraphs>113</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AmeriGarmnd BT</vt:lpstr>
      <vt:lpstr>Arial</vt:lpstr>
      <vt:lpstr>Calibri</vt:lpstr>
      <vt:lpstr>Calibri Light</vt:lpstr>
      <vt:lpstr>Office Theme</vt:lpstr>
      <vt:lpstr>Urban Legends </vt:lpstr>
      <vt:lpstr>PowerPoint Presentation</vt:lpstr>
      <vt:lpstr>PowerPoint Presentation</vt:lpstr>
      <vt:lpstr>PowerPoint Presentation</vt:lpstr>
      <vt:lpstr>Can you guess which stories are based on real life? </vt:lpstr>
      <vt:lpstr>Woman Living in the Closet</vt:lpstr>
      <vt:lpstr>Woman Living in the Closet</vt:lpstr>
      <vt:lpstr>Woman Living in the Closet</vt:lpstr>
      <vt:lpstr>Flashing Headlights</vt:lpstr>
      <vt:lpstr>Flashing Headlights </vt:lpstr>
      <vt:lpstr>Flashing Headlights</vt:lpstr>
      <vt:lpstr>Needles in Candy</vt:lpstr>
      <vt:lpstr>Needles in Candy</vt:lpstr>
      <vt:lpstr>Needles in Candy</vt:lpstr>
      <vt:lpstr>Kidney Theft </vt:lpstr>
      <vt:lpstr>Kidney Thief  </vt:lpstr>
      <vt:lpstr>Kidney Theft </vt:lpstr>
      <vt:lpstr>Bloody Mary</vt:lpstr>
      <vt:lpstr>Bloody Mary </vt:lpstr>
      <vt:lpstr>Bloody Mary</vt:lpstr>
      <vt:lpstr>Fooled by a Phone Ad</vt:lpstr>
      <vt:lpstr>Fooled by a Phone Ad</vt:lpstr>
      <vt:lpstr>Fooled by a Phone Ad</vt:lpstr>
      <vt:lpstr>Cow Tipping</vt:lpstr>
      <vt:lpstr>Cow Tipping </vt:lpstr>
      <vt:lpstr>Cow Tipping</vt:lpstr>
      <vt:lpstr>Hippo eats Dwarf</vt:lpstr>
      <vt:lpstr>Hippo Eats Dwarf </vt:lpstr>
      <vt:lpstr>Hippo eats Dwarf</vt:lpstr>
      <vt:lpstr>JATO Rocket Car</vt:lpstr>
      <vt:lpstr>JATO Rocket Car </vt:lpstr>
      <vt:lpstr>JATO Rocket Car</vt:lpstr>
      <vt:lpstr>The Spider Bite</vt:lpstr>
      <vt:lpstr>The Spider Bite</vt:lpstr>
      <vt:lpstr>The Spider Bite</vt:lpstr>
      <vt:lpstr>Water Bomber </vt:lpstr>
      <vt:lpstr>Water Bomber</vt:lpstr>
      <vt:lpstr>Water Bomber </vt:lpstr>
      <vt:lpstr>Blackout</vt:lpstr>
      <vt:lpstr>Blackout  </vt:lpstr>
      <vt:lpstr>Blackout</vt:lpstr>
      <vt:lpstr>Children of the Corn </vt:lpstr>
      <vt:lpstr>Children of the Corn</vt:lpstr>
      <vt:lpstr>Children of the Corn </vt:lpstr>
      <vt:lpstr>Urban Legends by Sentence</vt:lpstr>
      <vt:lpstr>Urban Legends by Sentence</vt:lpstr>
      <vt:lpstr>Urban Legends by Sentence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Legends </dc:title>
  <dc:creator>Joseph Moore</dc:creator>
  <cp:lastModifiedBy>Tippy</cp:lastModifiedBy>
  <cp:revision>20</cp:revision>
  <dcterms:created xsi:type="dcterms:W3CDTF">2019-02-11T03:34:18Z</dcterms:created>
  <dcterms:modified xsi:type="dcterms:W3CDTF">2019-02-13T13:34:09Z</dcterms:modified>
</cp:coreProperties>
</file>