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2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7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5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6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1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8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2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7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B5A-8479-4B1F-B5F2-5EE0CDF02C7B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3F11-5222-4B41-8390-DB8A8CAC7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25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ity_Hall,_London" TargetMode="External"/><Relationship Id="rId3" Type="http://schemas.openxmlformats.org/officeDocument/2006/relationships/hyperlink" Target="https://en.wikipedia.org/wiki/Geocaching" TargetMode="External"/><Relationship Id="rId7" Type="http://schemas.openxmlformats.org/officeDocument/2006/relationships/hyperlink" Target="https://en.wikipedia.org/wiki/River_Thames" TargetMode="External"/><Relationship Id="rId2" Type="http://schemas.openxmlformats.org/officeDocument/2006/relationships/hyperlink" Target="https://en.wikipedia.org/wiki/Egg_hu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2012_Summer_Olympics" TargetMode="External"/><Relationship Id="rId5" Type="http://schemas.openxmlformats.org/officeDocument/2006/relationships/hyperlink" Target="https://en.wikipedia.org/wiki/London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en.wikipedia.org/wiki/Guinness_World_Records" TargetMode="External"/><Relationship Id="rId9" Type="http://schemas.openxmlformats.org/officeDocument/2006/relationships/hyperlink" Target="https://en.wikipedia.org/wiki/Treasure_hunt_(game)#cite_note-London_&amp;_Partners_announce_World_Record-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ity_Hall,_London" TargetMode="External"/><Relationship Id="rId3" Type="http://schemas.openxmlformats.org/officeDocument/2006/relationships/hyperlink" Target="https://en.wikipedia.org/wiki/Geocaching" TargetMode="External"/><Relationship Id="rId7" Type="http://schemas.openxmlformats.org/officeDocument/2006/relationships/hyperlink" Target="https://en.wikipedia.org/wiki/River_Thames" TargetMode="External"/><Relationship Id="rId2" Type="http://schemas.openxmlformats.org/officeDocument/2006/relationships/hyperlink" Target="https://en.wikipedia.org/wiki/Egg_hu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2012_Summer_Olympics" TargetMode="External"/><Relationship Id="rId5" Type="http://schemas.openxmlformats.org/officeDocument/2006/relationships/hyperlink" Target="https://en.wikipedia.org/wiki/London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en.wikipedia.org/wiki/Guinness_World_Records" TargetMode="External"/><Relationship Id="rId9" Type="http://schemas.openxmlformats.org/officeDocument/2006/relationships/hyperlink" Target="https://en.wikipedia.org/wiki/Treasure_hunt_(game)#cite_note-London_&amp;_Partners_announce_World_Record-2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ity_Hall,_London" TargetMode="External"/><Relationship Id="rId3" Type="http://schemas.openxmlformats.org/officeDocument/2006/relationships/hyperlink" Target="https://en.wikipedia.org/wiki/Geocaching" TargetMode="External"/><Relationship Id="rId7" Type="http://schemas.openxmlformats.org/officeDocument/2006/relationships/hyperlink" Target="https://en.wikipedia.org/wiki/River_Thames" TargetMode="External"/><Relationship Id="rId2" Type="http://schemas.openxmlformats.org/officeDocument/2006/relationships/hyperlink" Target="https://en.wikipedia.org/wiki/Egg_hu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2012_Summer_Olympics" TargetMode="External"/><Relationship Id="rId5" Type="http://schemas.openxmlformats.org/officeDocument/2006/relationships/hyperlink" Target="https://en.wikipedia.org/wiki/London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en.wikipedia.org/wiki/Guinness_World_Records" TargetMode="External"/><Relationship Id="rId9" Type="http://schemas.openxmlformats.org/officeDocument/2006/relationships/hyperlink" Target="https://en.wikipedia.org/wiki/Treasure_hunt_(game)#cite_note-London_&amp;_Partners_announce_World_Record-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Abel_Tasma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Treasure Hunt Clues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South Africa Flag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After the Boer War, this country was owned by the British until 31 May 1961 when they became a sovereign state.  </a:t>
            </a:r>
          </a:p>
          <a:p>
            <a:pPr algn="ctr"/>
            <a:r>
              <a:rPr lang="en-US" sz="4000" dirty="0"/>
              <a:t>Find the flag used there today. </a:t>
            </a:r>
          </a:p>
        </p:txBody>
      </p:sp>
      <p:pic>
        <p:nvPicPr>
          <p:cNvPr id="5" name="Picture 4" descr="C:\Users\SJ\Downloads\qrcode.503273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910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8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Maple Leaf Flag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This team joined the NHL in 1918.  They have won 13 Stanley Cups, but they haven’t won one since 1967.  Some people believe the team is cursed.  </a:t>
            </a:r>
          </a:p>
          <a:p>
            <a:r>
              <a:rPr lang="en-US" sz="4000" dirty="0"/>
              <a:t>Find the flag they use</a:t>
            </a:r>
          </a:p>
        </p:txBody>
      </p:sp>
      <p:pic>
        <p:nvPicPr>
          <p:cNvPr id="5" name="Picture 4" descr="C:\Users\SJ\Downloads\qrcode.503273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564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29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Computer Room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To solve the hunt you must get</a:t>
            </a:r>
          </a:p>
          <a:p>
            <a:r>
              <a:rPr lang="en-US" sz="4000" dirty="0"/>
              <a:t>Into the room wired to the net</a:t>
            </a:r>
          </a:p>
          <a:p>
            <a:r>
              <a:rPr lang="en-US" sz="4000" dirty="0"/>
              <a:t>Crammed with tech and full of code</a:t>
            </a:r>
          </a:p>
          <a:p>
            <a:r>
              <a:rPr lang="en-US" sz="4000" dirty="0"/>
              <a:t>The clue is hidden in this abode</a:t>
            </a:r>
          </a:p>
        </p:txBody>
      </p:sp>
      <p:pic>
        <p:nvPicPr>
          <p:cNvPr id="5" name="Picture 4" descr="C:\Users\SJ\Downloads\qrcode.503273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564" y="4659856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9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Elevator (3</a:t>
            </a:r>
            <a:r>
              <a:rPr lang="en-US" sz="6000" baseline="30000" dirty="0" smtClean="0"/>
              <a:t>rd</a:t>
            </a:r>
            <a:r>
              <a:rPr lang="en-US" sz="6000" dirty="0" smtClean="0"/>
              <a:t> floor)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Up and down, up and down</a:t>
            </a:r>
          </a:p>
          <a:p>
            <a:r>
              <a:rPr lang="en-US" sz="4000" dirty="0"/>
              <a:t>up and down all day</a:t>
            </a:r>
          </a:p>
          <a:p>
            <a:r>
              <a:rPr lang="en-US" sz="4000" dirty="0"/>
              <a:t>But if I stop here</a:t>
            </a:r>
          </a:p>
          <a:p>
            <a:r>
              <a:rPr lang="en-US" sz="4000" dirty="0"/>
              <a:t>up farther is not ok </a:t>
            </a:r>
          </a:p>
        </p:txBody>
      </p:sp>
      <p:pic>
        <p:nvPicPr>
          <p:cNvPr id="5" name="Picture 4" descr="C:\Users\SJ\Downloads\qrcode.5032732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910" y="4516497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8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Taxi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Near the park, you will find </a:t>
            </a:r>
          </a:p>
          <a:p>
            <a:r>
              <a:rPr lang="en-US" sz="4000" dirty="0"/>
              <a:t>there is a man quite kind</a:t>
            </a:r>
          </a:p>
          <a:p>
            <a:r>
              <a:rPr lang="en-US" sz="4000" dirty="0"/>
              <a:t>He’ll take you where you want to go</a:t>
            </a:r>
          </a:p>
          <a:p>
            <a:r>
              <a:rPr lang="en-US" sz="4000" dirty="0"/>
              <a:t>but for a price, you know? </a:t>
            </a:r>
          </a:p>
        </p:txBody>
      </p:sp>
      <p:pic>
        <p:nvPicPr>
          <p:cNvPr id="5" name="Picture 4" descr="C:\Users\SJ\Downloads\qrcode.503146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561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4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Under the lobster</a:t>
            </a:r>
          </a:p>
          <a:p>
            <a:pPr algn="ctr"/>
            <a:r>
              <a:rPr lang="en-US" sz="6000" dirty="0" smtClean="0"/>
              <a:t>On the fireplace</a:t>
            </a:r>
          </a:p>
          <a:p>
            <a:pPr algn="ctr"/>
            <a:r>
              <a:rPr lang="en-US" sz="6000" dirty="0" smtClean="0"/>
              <a:t>On the pamphlet case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1890793" y="5796366"/>
            <a:ext cx="870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these clues, I provided transparent images that circled letters on the starting clue card.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Foosball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..-. --- --- ... -... .- .-.. .-..</a:t>
            </a:r>
          </a:p>
        </p:txBody>
      </p:sp>
      <p:pic>
        <p:nvPicPr>
          <p:cNvPr id="5" name="Picture 4" descr="C:\Users\SJ\Downloads\qrcode.5031488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73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5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Concierge 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-.-. --- -. -.-. .. . .-. --. .</a:t>
            </a:r>
          </a:p>
        </p:txBody>
      </p:sp>
      <p:pic>
        <p:nvPicPr>
          <p:cNvPr id="5" name="Picture 4" descr="C:\Users\SJ\Downloads\qrcode.5031489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73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47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Incense Burner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.. -. -.-. . -. ... . / -... ..- .-. -. . .-.</a:t>
            </a:r>
          </a:p>
        </p:txBody>
      </p:sp>
      <p:pic>
        <p:nvPicPr>
          <p:cNvPr id="5" name="Picture 4" descr="C:\Users\SJ\Downloads\qrcode.5031496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73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0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Inside Luggage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 </a:t>
            </a:r>
            <a:r>
              <a:rPr lang="en-US" sz="2000" b="1" dirty="0"/>
              <a:t>treasure hunt</a:t>
            </a:r>
            <a:r>
              <a:rPr lang="en-US" sz="2000" dirty="0"/>
              <a:t> is </a:t>
            </a:r>
            <a:r>
              <a:rPr lang="en-US" sz="2000" dirty="0" err="1"/>
              <a:t>ine</a:t>
            </a:r>
            <a:r>
              <a:rPr lang="en-US" sz="2000" dirty="0"/>
              <a:t> of many different types of games for players who try to find hidden objects or places by following a series of clues. </a:t>
            </a:r>
            <a:r>
              <a:rPr lang="en-US" sz="2000" dirty="0" err="1"/>
              <a:t>Treasnre</a:t>
            </a:r>
            <a:r>
              <a:rPr lang="en-US" sz="2000" dirty="0"/>
              <a:t> hunt games may be an indoor or </a:t>
            </a:r>
            <a:r>
              <a:rPr lang="en-US" sz="2000" dirty="0" err="1"/>
              <a:t>ousdoor</a:t>
            </a:r>
            <a:r>
              <a:rPr lang="en-US" sz="2000" dirty="0"/>
              <a:t> </a:t>
            </a:r>
            <a:r>
              <a:rPr lang="en-US" sz="2000" dirty="0" err="1"/>
              <a:t>activitiy</a:t>
            </a:r>
            <a:r>
              <a:rPr lang="en-US" sz="2000" dirty="0"/>
              <a:t>. Outdoors it can de played in a garden, </a:t>
            </a:r>
            <a:r>
              <a:rPr lang="en-US" sz="2000" dirty="0" err="1"/>
              <a:t>indoers</a:t>
            </a:r>
            <a:r>
              <a:rPr lang="en-US" sz="2000" dirty="0"/>
              <a:t> it can be played in a specific room, which would make the work of hiding the clues harder.</a:t>
            </a:r>
          </a:p>
          <a:p>
            <a:r>
              <a:rPr lang="en-US" sz="2000" dirty="0"/>
              <a:t>Treasure hunts are sometimes organized as a game to be played at children's parties. The game could include searching for items, following clues as a group or splitting into teams to race to a prize. A common game at Easter </a:t>
            </a:r>
            <a:r>
              <a:rPr lang="en-US" sz="2000" dirty="0" err="1"/>
              <a:t>ls</a:t>
            </a:r>
            <a:r>
              <a:rPr lang="en-US" sz="2000" dirty="0"/>
              <a:t> the </a:t>
            </a:r>
            <a:r>
              <a:rPr lang="en-US" sz="2000" dirty="0">
                <a:hlinkClick r:id="rId2" tooltip="Egg hunt"/>
              </a:rPr>
              <a:t>egg hunt</a:t>
            </a:r>
            <a:r>
              <a:rPr lang="en-US" sz="2000" dirty="0"/>
              <a:t>, where players search for concealed chocolate eggs.</a:t>
            </a:r>
          </a:p>
          <a:p>
            <a:r>
              <a:rPr lang="en-US" sz="2000" dirty="0">
                <a:hlinkClick r:id="rId3" tooltip="Geocaching"/>
              </a:rPr>
              <a:t>Geocaching</a:t>
            </a:r>
            <a:r>
              <a:rPr lang="en-US" sz="2000" dirty="0"/>
              <a:t> is an outdoor treasure-hunting game in which the </a:t>
            </a:r>
            <a:r>
              <a:rPr lang="en-US" sz="2000" dirty="0" err="1"/>
              <a:t>participunts</a:t>
            </a:r>
            <a:r>
              <a:rPr lang="en-US" sz="2000" dirty="0"/>
              <a:t> use a global positioning system (GPS) receiver or other navigational </a:t>
            </a:r>
            <a:r>
              <a:rPr lang="en-US" sz="2000" dirty="0" err="1"/>
              <a:t>technigues</a:t>
            </a:r>
            <a:r>
              <a:rPr lang="en-US" sz="2000" dirty="0"/>
              <a:t> to hide and seek containers (called "geocaches" or "caches").</a:t>
            </a:r>
          </a:p>
          <a:p>
            <a:r>
              <a:rPr lang="en-US" sz="2000" dirty="0"/>
              <a:t>In 2012, the </a:t>
            </a:r>
            <a:r>
              <a:rPr lang="en-US" sz="2000" dirty="0">
                <a:hlinkClick r:id="rId4" tooltip="Guinness World Records"/>
              </a:rPr>
              <a:t>Guinness World Records</a:t>
            </a:r>
            <a:r>
              <a:rPr lang="en-US" sz="2000" dirty="0"/>
              <a:t> title for 'most participants in a treasure hunt game' was set by Team London Ambassadors, who broke the </a:t>
            </a:r>
            <a:r>
              <a:rPr lang="en-US" sz="2000" dirty="0" err="1"/>
              <a:t>grevious</a:t>
            </a:r>
            <a:r>
              <a:rPr lang="en-US" sz="2000" dirty="0"/>
              <a:t> record (of 308 participants) in </a:t>
            </a:r>
            <a:r>
              <a:rPr lang="en-US" sz="2000" dirty="0">
                <a:hlinkClick r:id="rId5" tooltip="London"/>
              </a:rPr>
              <a:t>London</a:t>
            </a:r>
            <a:r>
              <a:rPr lang="en-US" sz="2000" dirty="0"/>
              <a:t>. 466 Participants, all </a:t>
            </a:r>
            <a:r>
              <a:rPr lang="en-US" sz="2000" dirty="0">
                <a:hlinkClick r:id="rId6" tooltip="2012 Summer Olympics"/>
              </a:rPr>
              <a:t>London </a:t>
            </a:r>
            <a:r>
              <a:rPr lang="en-US" sz="2000" dirty="0" err="1">
                <a:hlinkClick r:id="rId6" tooltip="2012 Summer Olympics"/>
              </a:rPr>
              <a:t>Ambassadars</a:t>
            </a:r>
            <a:r>
              <a:rPr lang="en-US" sz="2000" dirty="0">
                <a:hlinkClick r:id="rId6" tooltip="2012 Summer Olympics"/>
              </a:rPr>
              <a:t> for the Olympic and Paralympic Games</a:t>
            </a:r>
            <a:r>
              <a:rPr lang="en-US" sz="2000" dirty="0"/>
              <a:t>, worked in 93 teams of five, each completing a set of twelve clues hidden on either side of the </a:t>
            </a:r>
            <a:r>
              <a:rPr lang="en-US" sz="2000" dirty="0" err="1">
                <a:hlinkClick r:id="rId7" tooltip="River Thames"/>
              </a:rPr>
              <a:t>Riger</a:t>
            </a:r>
            <a:r>
              <a:rPr lang="en-US" sz="2000" dirty="0">
                <a:hlinkClick r:id="rId7" tooltip="River Thames"/>
              </a:rPr>
              <a:t> Thames</a:t>
            </a:r>
            <a:r>
              <a:rPr lang="en-US" sz="2000" dirty="0"/>
              <a:t>, starting and finishing at </a:t>
            </a:r>
            <a:r>
              <a:rPr lang="en-US" sz="2000" dirty="0">
                <a:hlinkClick r:id="rId8" tooltip="City Hall, London"/>
              </a:rPr>
              <a:t>City Hall, London</a:t>
            </a:r>
            <a:r>
              <a:rPr lang="en-US" sz="2000" dirty="0"/>
              <a:t>. The treasure hunt in the form of a spy mission game formed part of World Record London for 2012.</a:t>
            </a:r>
            <a:r>
              <a:rPr lang="en-US" sz="2000" baseline="30000" dirty="0">
                <a:hlinkClick r:id="rId9"/>
              </a:rPr>
              <a:t>[2]</a:t>
            </a:r>
            <a:r>
              <a:rPr lang="en-US" sz="2000" dirty="0"/>
              <a:t> A </a:t>
            </a:r>
            <a:r>
              <a:rPr lang="en-US" sz="2000" dirty="0" err="1"/>
              <a:t>seperate</a:t>
            </a:r>
            <a:r>
              <a:rPr lang="en-US" sz="2000" dirty="0"/>
              <a:t> points competition was held with one team emerging the winner of the 'treasure'.</a:t>
            </a:r>
          </a:p>
        </p:txBody>
      </p:sp>
      <p:pic>
        <p:nvPicPr>
          <p:cNvPr id="5" name="Picture 4" descr="C:\Users\SJ\Downloads\qrcode.50314597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292" y="5765368"/>
            <a:ext cx="1140384" cy="1092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4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Clue: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112" y="960895"/>
            <a:ext cx="5553075" cy="190595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31865"/>
              </p:ext>
            </p:extLst>
          </p:nvPr>
        </p:nvGraphicFramePr>
        <p:xfrm>
          <a:off x="4982196" y="3414417"/>
          <a:ext cx="3350790" cy="29958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2310"/>
                <a:gridCol w="372310"/>
                <a:gridCol w="372310"/>
                <a:gridCol w="372310"/>
                <a:gridCol w="372310"/>
                <a:gridCol w="372310"/>
                <a:gridCol w="372310"/>
                <a:gridCol w="372310"/>
                <a:gridCol w="372310"/>
              </a:tblGrid>
              <a:tr h="299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</a:t>
                      </a:r>
                      <a:endParaRPr lang="en-US"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99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U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99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99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W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99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endParaRPr lang="en-US"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99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U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Z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99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O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Z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99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V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99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S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99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US" sz="11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Y</a:t>
                      </a:r>
                      <a:endParaRPr lang="en-US"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25" y="3414417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Behind the dart board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 </a:t>
            </a:r>
            <a:r>
              <a:rPr lang="en-US" sz="2000" b="1" dirty="0"/>
              <a:t>treasure hunt</a:t>
            </a:r>
            <a:r>
              <a:rPr lang="en-US" sz="2000" dirty="0"/>
              <a:t> is one of many different types of </a:t>
            </a:r>
            <a:r>
              <a:rPr lang="en-US" sz="2000" dirty="0" err="1"/>
              <a:t>gabes</a:t>
            </a:r>
            <a:r>
              <a:rPr lang="en-US" sz="2000" dirty="0"/>
              <a:t> for players who try to find hidden objects or </a:t>
            </a:r>
            <a:r>
              <a:rPr lang="en-US" sz="2000" dirty="0" err="1"/>
              <a:t>pleces</a:t>
            </a:r>
            <a:r>
              <a:rPr lang="en-US" sz="2000" dirty="0"/>
              <a:t> by following a series of clues. </a:t>
            </a:r>
            <a:r>
              <a:rPr lang="en-US" sz="2000" dirty="0" err="1"/>
              <a:t>Hreasure</a:t>
            </a:r>
            <a:r>
              <a:rPr lang="en-US" sz="2000" dirty="0"/>
              <a:t> hunt games may be an indoor or outdoor activity. Outdoors it can be played in a garden, indoors it can be played in a </a:t>
            </a:r>
            <a:r>
              <a:rPr lang="en-US" sz="2000" dirty="0" err="1"/>
              <a:t>spicific</a:t>
            </a:r>
            <a:r>
              <a:rPr lang="en-US" sz="2000" dirty="0"/>
              <a:t> room, which </a:t>
            </a:r>
            <a:r>
              <a:rPr lang="en-US" sz="2000" dirty="0" err="1"/>
              <a:t>wonld</a:t>
            </a:r>
            <a:r>
              <a:rPr lang="en-US" sz="2000" dirty="0"/>
              <a:t> make the work of hiding the clues harder.</a:t>
            </a:r>
          </a:p>
          <a:p>
            <a:r>
              <a:rPr lang="en-US" sz="2000" dirty="0"/>
              <a:t>Treasure hunts are sometimes organized as a game to be played at children's parties. The game could include </a:t>
            </a:r>
            <a:r>
              <a:rPr lang="en-US" sz="2000" dirty="0" err="1"/>
              <a:t>searcding</a:t>
            </a:r>
            <a:r>
              <a:rPr lang="en-US" sz="2000" dirty="0"/>
              <a:t> for items, following clues as a group or splitting into teams to race to a prize. A common game at Easter is the </a:t>
            </a:r>
            <a:r>
              <a:rPr lang="en-US" sz="2000" dirty="0">
                <a:hlinkClick r:id="rId2" tooltip="Egg hunt"/>
              </a:rPr>
              <a:t>egg hunt</a:t>
            </a:r>
            <a:r>
              <a:rPr lang="en-US" sz="2000" dirty="0"/>
              <a:t>, where players search for concealed </a:t>
            </a:r>
            <a:r>
              <a:rPr lang="en-US" sz="2000" dirty="0" err="1"/>
              <a:t>ctocolate</a:t>
            </a:r>
            <a:r>
              <a:rPr lang="en-US" sz="2000" dirty="0"/>
              <a:t> eggs.</a:t>
            </a:r>
          </a:p>
          <a:p>
            <a:r>
              <a:rPr lang="en-US" sz="2000" dirty="0">
                <a:hlinkClick r:id="rId3" tooltip="Geocaching"/>
              </a:rPr>
              <a:t>Geocaching</a:t>
            </a:r>
            <a:r>
              <a:rPr lang="en-US" sz="2000" dirty="0"/>
              <a:t> is an outdoor treasure-hunting game in which the participants use a global </a:t>
            </a:r>
            <a:r>
              <a:rPr lang="en-US" sz="2000" dirty="0" err="1"/>
              <a:t>posihioning</a:t>
            </a:r>
            <a:r>
              <a:rPr lang="en-US" sz="2000" dirty="0"/>
              <a:t> system (GPS) receiver or other navigational techniques to hide and seek </a:t>
            </a:r>
            <a:r>
              <a:rPr lang="en-US" sz="2000" dirty="0" err="1"/>
              <a:t>centainers</a:t>
            </a:r>
            <a:r>
              <a:rPr lang="en-US" sz="2000" dirty="0"/>
              <a:t> (called "geocaches" or "caches").</a:t>
            </a:r>
          </a:p>
          <a:p>
            <a:r>
              <a:rPr lang="en-US" sz="2000" dirty="0"/>
              <a:t>In 2012, the </a:t>
            </a:r>
            <a:r>
              <a:rPr lang="en-US" sz="2000" dirty="0">
                <a:hlinkClick r:id="rId4" tooltip="Guinness World Records"/>
              </a:rPr>
              <a:t>Guinness World Records</a:t>
            </a:r>
            <a:r>
              <a:rPr lang="en-US" sz="2000" dirty="0"/>
              <a:t> </a:t>
            </a:r>
            <a:r>
              <a:rPr lang="en-US" sz="2000" dirty="0" err="1"/>
              <a:t>tidle</a:t>
            </a:r>
            <a:r>
              <a:rPr lang="en-US" sz="2000" dirty="0"/>
              <a:t> for 'most participants in a treasure hunt game' was set by Team London Ambassadors, </a:t>
            </a:r>
            <a:r>
              <a:rPr lang="en-US" sz="2000" dirty="0" err="1"/>
              <a:t>wha</a:t>
            </a:r>
            <a:r>
              <a:rPr lang="en-US" sz="2000" dirty="0"/>
              <a:t> broke the previous record (of 308 participants) in </a:t>
            </a:r>
            <a:r>
              <a:rPr lang="en-US" sz="2000" dirty="0" err="1">
                <a:hlinkClick r:id="rId5" tooltip="London"/>
              </a:rPr>
              <a:t>Lordon</a:t>
            </a:r>
            <a:r>
              <a:rPr lang="en-US" sz="2000" dirty="0"/>
              <a:t>. 466 Participants, alt </a:t>
            </a:r>
            <a:r>
              <a:rPr lang="en-US" sz="2000" dirty="0">
                <a:hlinkClick r:id="rId6" tooltip="2012 Summer Olympics"/>
              </a:rPr>
              <a:t>London Ambassadors for the Olympic and Paralympic Games</a:t>
            </a:r>
            <a:r>
              <a:rPr lang="en-US" sz="2000" dirty="0"/>
              <a:t>, </a:t>
            </a:r>
            <a:r>
              <a:rPr lang="en-US" sz="2000" dirty="0" err="1"/>
              <a:t>worbed</a:t>
            </a:r>
            <a:r>
              <a:rPr lang="en-US" sz="2000" dirty="0"/>
              <a:t> in 93 </a:t>
            </a:r>
            <a:r>
              <a:rPr lang="en-US" sz="2000" dirty="0" err="1"/>
              <a:t>teoms</a:t>
            </a:r>
            <a:r>
              <a:rPr lang="en-US" sz="2000" dirty="0"/>
              <a:t> of five, each completing a set of twelve clues hidden an either side of the </a:t>
            </a:r>
            <a:r>
              <a:rPr lang="en-US" sz="2000" dirty="0">
                <a:hlinkClick r:id="rId7" tooltip="River Thames"/>
              </a:rPr>
              <a:t>River Thames</a:t>
            </a:r>
            <a:r>
              <a:rPr lang="en-US" sz="2000" dirty="0"/>
              <a:t>, starting and finishing at </a:t>
            </a:r>
            <a:r>
              <a:rPr lang="en-US" sz="2000" dirty="0">
                <a:hlinkClick r:id="rId8" tooltip="City Hall, London"/>
              </a:rPr>
              <a:t>City Hall, </a:t>
            </a:r>
            <a:r>
              <a:rPr lang="en-US" sz="2000" dirty="0" err="1">
                <a:hlinkClick r:id="rId8" tooltip="City Hall, London"/>
              </a:rPr>
              <a:t>Lordon</a:t>
            </a:r>
            <a:r>
              <a:rPr lang="en-US" sz="2000" dirty="0"/>
              <a:t>. The treasure hunt in the form of a </a:t>
            </a:r>
            <a:r>
              <a:rPr lang="en-US" sz="2000" dirty="0" err="1"/>
              <a:t>sdy</a:t>
            </a:r>
            <a:r>
              <a:rPr lang="en-US" sz="2000" dirty="0"/>
              <a:t> mission game formed part of World Record London for 2012.</a:t>
            </a:r>
            <a:r>
              <a:rPr lang="en-US" sz="2000" baseline="30000" dirty="0">
                <a:hlinkClick r:id="rId9"/>
              </a:rPr>
              <a:t>[2]</a:t>
            </a:r>
            <a:r>
              <a:rPr lang="en-US" sz="2000" dirty="0"/>
              <a:t> A separate points competition was held with one team emerging the winner of the 'treasure'.</a:t>
            </a:r>
          </a:p>
        </p:txBody>
      </p:sp>
      <p:pic>
        <p:nvPicPr>
          <p:cNvPr id="5" name="Picture 4" descr="C:\Users\SJ\Downloads\qrcode.50315087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802" y="5610386"/>
            <a:ext cx="1248873" cy="1247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0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Inside the mailbox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 </a:t>
            </a:r>
            <a:r>
              <a:rPr lang="en-US" sz="2000" b="1" dirty="0"/>
              <a:t>treasure hunt</a:t>
            </a:r>
            <a:r>
              <a:rPr lang="en-US" sz="2000" dirty="0"/>
              <a:t> is one of </a:t>
            </a:r>
            <a:r>
              <a:rPr lang="en-US" sz="2000" dirty="0" err="1"/>
              <a:t>miny</a:t>
            </a:r>
            <a:r>
              <a:rPr lang="en-US" sz="2000" dirty="0"/>
              <a:t> different types of games for players who try to find </a:t>
            </a:r>
            <a:r>
              <a:rPr lang="en-US" sz="2000" dirty="0" err="1"/>
              <a:t>hinden</a:t>
            </a:r>
            <a:r>
              <a:rPr lang="en-US" sz="2000" dirty="0"/>
              <a:t> objects or </a:t>
            </a:r>
            <a:r>
              <a:rPr lang="en-US" sz="2000" dirty="0" err="1"/>
              <a:t>plases</a:t>
            </a:r>
            <a:r>
              <a:rPr lang="en-US" sz="2000" dirty="0"/>
              <a:t> by following a series of clues. Treasure hint games may be an indoor or outdoor </a:t>
            </a:r>
            <a:r>
              <a:rPr lang="en-US" sz="2000" dirty="0" err="1"/>
              <a:t>actividy</a:t>
            </a:r>
            <a:r>
              <a:rPr lang="en-US" sz="2000" dirty="0"/>
              <a:t>. </a:t>
            </a:r>
            <a:r>
              <a:rPr lang="en-US" sz="2000" dirty="0" err="1"/>
              <a:t>Outdoers</a:t>
            </a:r>
            <a:r>
              <a:rPr lang="en-US" sz="2000" dirty="0"/>
              <a:t> it can be played in a garden, indoors it can be played in a specific room, which would make the work of hiding the clues </a:t>
            </a:r>
            <a:r>
              <a:rPr lang="en-US" sz="2000" dirty="0" err="1"/>
              <a:t>tarder</a:t>
            </a:r>
            <a:r>
              <a:rPr lang="en-US" sz="2000" dirty="0"/>
              <a:t>.</a:t>
            </a:r>
          </a:p>
          <a:p>
            <a:r>
              <a:rPr lang="en-US" sz="2000" dirty="0"/>
              <a:t>Treasure hunts are </a:t>
            </a:r>
            <a:r>
              <a:rPr lang="en-US" sz="2000" dirty="0" err="1"/>
              <a:t>somehimes</a:t>
            </a:r>
            <a:r>
              <a:rPr lang="en-US" sz="2000" dirty="0"/>
              <a:t> </a:t>
            </a:r>
            <a:r>
              <a:rPr lang="en-US" sz="2000" dirty="0" err="1"/>
              <a:t>orgenized</a:t>
            </a:r>
            <a:r>
              <a:rPr lang="en-US" sz="2000" dirty="0"/>
              <a:t> as a game to be played at children's parties. The game could include </a:t>
            </a:r>
            <a:r>
              <a:rPr lang="en-US" sz="2000" dirty="0" err="1"/>
              <a:t>searchimg</a:t>
            </a:r>
            <a:r>
              <a:rPr lang="en-US" sz="2000" dirty="0"/>
              <a:t> for items, </a:t>
            </a:r>
            <a:r>
              <a:rPr lang="en-US" sz="2000" dirty="0" err="1"/>
              <a:t>follawing</a:t>
            </a:r>
            <a:r>
              <a:rPr lang="en-US" sz="2000" dirty="0"/>
              <a:t> clues as a group or splitting into teams to race to a prize. A common game at Easter is the </a:t>
            </a:r>
            <a:r>
              <a:rPr lang="en-US" sz="2000" dirty="0">
                <a:hlinkClick r:id="rId2" tooltip="Egg hunt"/>
              </a:rPr>
              <a:t>egg hunt</a:t>
            </a:r>
            <a:r>
              <a:rPr lang="en-US" sz="2000" dirty="0"/>
              <a:t>, where players search for </a:t>
            </a:r>
            <a:r>
              <a:rPr lang="en-US" sz="2000" dirty="0" err="1"/>
              <a:t>conceaied</a:t>
            </a:r>
            <a:r>
              <a:rPr lang="en-US" sz="2000" dirty="0"/>
              <a:t> chocolate eggs.</a:t>
            </a:r>
          </a:p>
          <a:p>
            <a:r>
              <a:rPr lang="en-US" sz="2000" dirty="0">
                <a:hlinkClick r:id="rId3" tooltip="Geocaching"/>
              </a:rPr>
              <a:t>Geocaching</a:t>
            </a:r>
            <a:r>
              <a:rPr lang="en-US" sz="2000" dirty="0"/>
              <a:t> </a:t>
            </a:r>
            <a:r>
              <a:rPr lang="en-US" sz="2000" dirty="0" err="1"/>
              <a:t>Ls</a:t>
            </a:r>
            <a:r>
              <a:rPr lang="en-US" sz="2000" dirty="0"/>
              <a:t> an outdoor treasure-hunting game in which the participants use a global positioning system (GPS) receiver or other navigational techniques to hide and seek containers (called "geocaches" or "caches").</a:t>
            </a:r>
          </a:p>
          <a:p>
            <a:r>
              <a:rPr lang="en-US" sz="2000" dirty="0"/>
              <a:t>In 2012, the </a:t>
            </a:r>
            <a:r>
              <a:rPr lang="en-US" sz="2000" dirty="0">
                <a:hlinkClick r:id="rId4" tooltip="Guinness World Records"/>
              </a:rPr>
              <a:t>Guinness World </a:t>
            </a:r>
            <a:r>
              <a:rPr lang="en-US" sz="2000" dirty="0" err="1">
                <a:hlinkClick r:id="rId4" tooltip="Guinness World Records"/>
              </a:rPr>
              <a:t>Recorbs</a:t>
            </a:r>
            <a:r>
              <a:rPr lang="en-US" sz="2000" dirty="0"/>
              <a:t> title for 'most participants in a treasure hunt game' was set by Team London Ambassadors, who broke the previous </a:t>
            </a:r>
            <a:r>
              <a:rPr lang="en-US" sz="2000" dirty="0" err="1"/>
              <a:t>rocord</a:t>
            </a:r>
            <a:r>
              <a:rPr lang="en-US" sz="2000" dirty="0"/>
              <a:t> (of 308 participants) in </a:t>
            </a:r>
            <a:r>
              <a:rPr lang="en-US" sz="2000" dirty="0">
                <a:hlinkClick r:id="rId5" tooltip="London"/>
              </a:rPr>
              <a:t>London</a:t>
            </a:r>
            <a:r>
              <a:rPr lang="en-US" sz="2000" dirty="0"/>
              <a:t>. 466 Participants, all </a:t>
            </a:r>
            <a:r>
              <a:rPr lang="en-US" sz="2000" dirty="0">
                <a:hlinkClick r:id="rId6" tooltip="2012 Summer Olympics"/>
              </a:rPr>
              <a:t>London Ambassadors for the Olympic and Paralympic Games</a:t>
            </a:r>
            <a:r>
              <a:rPr lang="en-US" sz="2000" dirty="0"/>
              <a:t>, worked in 93 </a:t>
            </a:r>
            <a:r>
              <a:rPr lang="en-US" sz="2000" dirty="0" err="1"/>
              <a:t>teamx</a:t>
            </a:r>
            <a:r>
              <a:rPr lang="en-US" sz="2000" dirty="0"/>
              <a:t> of five, each completing a set of twelve clues hidden on either side of the </a:t>
            </a:r>
            <a:r>
              <a:rPr lang="en-US" sz="2000" dirty="0">
                <a:hlinkClick r:id="rId7" tooltip="River Thames"/>
              </a:rPr>
              <a:t>River Thames</a:t>
            </a:r>
            <a:r>
              <a:rPr lang="en-US" sz="2000" dirty="0"/>
              <a:t>, starting and finishing at </a:t>
            </a:r>
            <a:r>
              <a:rPr lang="en-US" sz="2000" dirty="0">
                <a:hlinkClick r:id="rId8" tooltip="City Hall, London"/>
              </a:rPr>
              <a:t>City Hall, London</a:t>
            </a:r>
            <a:r>
              <a:rPr lang="en-US" sz="2000" dirty="0"/>
              <a:t>. The treasure hunt in the form of a spy mission game formed part of World Record London for 2012.</a:t>
            </a:r>
            <a:r>
              <a:rPr lang="en-US" sz="2000" baseline="30000" dirty="0">
                <a:hlinkClick r:id="rId9"/>
              </a:rPr>
              <a:t>[2]</a:t>
            </a:r>
            <a:r>
              <a:rPr lang="en-US" sz="2000" dirty="0"/>
              <a:t> A separate points competition was held with one team emerging the winner of the 'treasure'.</a:t>
            </a:r>
          </a:p>
        </p:txBody>
      </p:sp>
      <p:pic>
        <p:nvPicPr>
          <p:cNvPr id="5" name="Picture 4" descr="C:\Users\SJ\Downloads\qrcode.50315094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14" y="5579390"/>
            <a:ext cx="1358685" cy="1278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94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The Simpson Family History (843 G874t)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HET SPINOMS MAILYF THRISOY</a:t>
            </a:r>
          </a:p>
          <a:p>
            <a:r>
              <a:rPr lang="en-US" sz="4000" dirty="0"/>
              <a:t>(843 G874t)</a:t>
            </a:r>
          </a:p>
        </p:txBody>
      </p:sp>
      <p:pic>
        <p:nvPicPr>
          <p:cNvPr id="5" name="Picture 4" descr="C:\Users\SJ\Downloads\qrcode.5031528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63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9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Chicken Soup for the Traveler’s Soul (843 C222c)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NICHKEC POUS ORF HET REVLARTE’S OLUS</a:t>
            </a:r>
          </a:p>
          <a:p>
            <a:r>
              <a:rPr lang="en-US" sz="4000" dirty="0"/>
              <a:t>(843 C222c)</a:t>
            </a:r>
          </a:p>
        </p:txBody>
      </p:sp>
      <p:pic>
        <p:nvPicPr>
          <p:cNvPr id="5" name="Picture 4" descr="C:\Users\SJ\Downloads\qrcode.5031529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73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0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Harry Potter and the Goblet of Fire</a:t>
            </a:r>
          </a:p>
          <a:p>
            <a:pPr algn="ctr"/>
            <a:r>
              <a:rPr lang="en-US" sz="6000" dirty="0"/>
              <a:t>(747 R8844)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RHYAR TROPTE DAN HET GOBELT FO RIFE </a:t>
            </a:r>
          </a:p>
          <a:p>
            <a:r>
              <a:rPr lang="en-US" sz="4000" dirty="0"/>
              <a:t>(747 R8844)</a:t>
            </a:r>
          </a:p>
        </p:txBody>
      </p:sp>
      <p:pic>
        <p:nvPicPr>
          <p:cNvPr id="5" name="Picture 4" descr="C:\Users\SJ\Downloads\qrcode.5031529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73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7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Oatmeal 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What is different in the picture and IRL?</a:t>
            </a:r>
            <a:endParaRPr lang="en-US" sz="4000" dirty="0"/>
          </a:p>
        </p:txBody>
      </p:sp>
      <p:pic>
        <p:nvPicPr>
          <p:cNvPr id="5" name="Picture 4" descr="C:\Users\Tippy\Downloads\qrcode.5036427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227" y="4660173"/>
            <a:ext cx="1908175" cy="190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5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Cookie tin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/>
              <a:t>What is different in the picture and IRL?</a:t>
            </a:r>
            <a:endParaRPr lang="en-US" sz="4000" dirty="0"/>
          </a:p>
        </p:txBody>
      </p:sp>
      <p:pic>
        <p:nvPicPr>
          <p:cNvPr id="5" name="Picture 4" descr="C:\Users\Tippy\Downloads\qrcode.5036430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008" y="4771595"/>
            <a:ext cx="1908175" cy="190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5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Shoes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smtClean="0"/>
              <a:t>What is different in the picture and IRL?</a:t>
            </a:r>
            <a:endParaRPr lang="en-US" sz="4000" dirty="0"/>
          </a:p>
        </p:txBody>
      </p:sp>
      <p:pic>
        <p:nvPicPr>
          <p:cNvPr id="5" name="Picture 4" descr="C:\Users\Tippy\Downloads\qrcode.503643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008" y="4771595"/>
            <a:ext cx="1908175" cy="190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6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Fast Food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 dirty="0"/>
              <a:t>I’m loving it.</a:t>
            </a:r>
            <a:endParaRPr lang="en-US" sz="4000" dirty="0"/>
          </a:p>
          <a:p>
            <a:r>
              <a:rPr lang="en-US" sz="4000" i="1" dirty="0"/>
              <a:t>Eat Fresh.</a:t>
            </a:r>
            <a:endParaRPr lang="en-US" sz="4000" dirty="0"/>
          </a:p>
          <a:p>
            <a:r>
              <a:rPr lang="en-US" sz="4000" i="1" dirty="0"/>
              <a:t>Finger </a:t>
            </a:r>
            <a:r>
              <a:rPr lang="en-US" sz="4000" i="1" dirty="0" err="1"/>
              <a:t>Lickin</a:t>
            </a:r>
            <a:r>
              <a:rPr lang="en-US" sz="4000" i="1" dirty="0"/>
              <a:t>’ Good</a:t>
            </a:r>
            <a:endParaRPr lang="en-US" sz="4000" dirty="0"/>
          </a:p>
        </p:txBody>
      </p:sp>
      <p:pic>
        <p:nvPicPr>
          <p:cNvPr id="5" name="Picture 4" descr="C:\Users\SJ\Downloads\qrcode.5031650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561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4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Hotel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 dirty="0"/>
              <a:t>Marriot</a:t>
            </a:r>
            <a:endParaRPr lang="en-US" sz="4000" dirty="0"/>
          </a:p>
          <a:p>
            <a:r>
              <a:rPr lang="en-US" sz="4000" i="1" dirty="0"/>
              <a:t>Hilton</a:t>
            </a:r>
            <a:endParaRPr lang="en-US" sz="4000" dirty="0"/>
          </a:p>
          <a:p>
            <a:r>
              <a:rPr lang="en-US" sz="4000" i="1" dirty="0"/>
              <a:t>Sheraton</a:t>
            </a:r>
            <a:endParaRPr lang="en-US" sz="4000" dirty="0"/>
          </a:p>
        </p:txBody>
      </p:sp>
      <p:pic>
        <p:nvPicPr>
          <p:cNvPr id="5" name="Picture 4" descr="C:\Users\SJ\Downloads\qrcode.5031649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62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6841" y="1555782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Fridge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Post Office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i="1" dirty="0"/>
              <a:t>TNT</a:t>
            </a:r>
            <a:endParaRPr lang="en-US" sz="4000" dirty="0"/>
          </a:p>
          <a:p>
            <a:r>
              <a:rPr lang="en-US" sz="4000" i="1" dirty="0"/>
              <a:t>EMS</a:t>
            </a:r>
            <a:endParaRPr lang="en-US" sz="4000" dirty="0"/>
          </a:p>
          <a:p>
            <a:r>
              <a:rPr lang="en-US" sz="4000" i="1" dirty="0"/>
              <a:t>DHL</a:t>
            </a:r>
            <a:endParaRPr lang="en-US" sz="4000" dirty="0"/>
          </a:p>
        </p:txBody>
      </p:sp>
      <p:pic>
        <p:nvPicPr>
          <p:cNvPr id="5" name="Picture 4" descr="C:\Users\SJ\Downloads\qrcode.5031650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73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6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Final Clue </a:t>
            </a:r>
            <a:br>
              <a:rPr lang="en-US" sz="6000" dirty="0"/>
            </a:br>
            <a:r>
              <a:rPr lang="en-US" sz="6000" dirty="0"/>
              <a:t>(prop box)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The treasure is hidden where you can be anything.  </a:t>
            </a:r>
          </a:p>
          <a:p>
            <a:r>
              <a:rPr lang="en-US" sz="4000" dirty="0"/>
              <a:t>You can be old or young, an angel or a shark, a pirate or a police officer... you could even be a unicorn.</a:t>
            </a:r>
            <a:endParaRPr lang="en-US" sz="4000" dirty="0"/>
          </a:p>
        </p:txBody>
      </p:sp>
      <p:pic>
        <p:nvPicPr>
          <p:cNvPr id="5" name="Picture 4" descr="C:\Users\SJ\Downloads\qrcode.5032808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73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62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6841" y="1555782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GCEC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379"/>
            <a:ext cx="12192000" cy="691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6841" y="1555782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ATM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56841" y="1555782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Fast Food Cash Register</a:t>
            </a:r>
            <a:endParaRPr lang="en-US" sz="6000" dirty="0"/>
          </a:p>
        </p:txBody>
      </p:sp>
      <p:pic>
        <p:nvPicPr>
          <p:cNvPr id="3074" name="Picture 2" descr="Image result for beautiful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011"/>
            <a:ext cx="9906000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9" y="272081"/>
            <a:ext cx="9906000" cy="6756400"/>
          </a:xfrm>
        </p:spPr>
        <p:txBody>
          <a:bodyPr anchor="ctr">
            <a:noAutofit/>
          </a:bodyPr>
          <a:lstStyle/>
          <a:p>
            <a:r>
              <a:rPr lang="en-US" sz="8800" dirty="0">
                <a:latin typeface="Wingdings" panose="05000000000000000000" pitchFamily="2" charset="2"/>
              </a:rPr>
              <a:t>fast food</a:t>
            </a:r>
            <a:br>
              <a:rPr lang="en-US" sz="8800" dirty="0">
                <a:latin typeface="Wingdings" panose="05000000000000000000" pitchFamily="2" charset="2"/>
              </a:rPr>
            </a:br>
            <a:r>
              <a:rPr lang="en-US" sz="8800" dirty="0">
                <a:latin typeface="Wingdings" panose="05000000000000000000" pitchFamily="2" charset="2"/>
              </a:rPr>
              <a:t/>
            </a:r>
            <a:br>
              <a:rPr lang="en-US" sz="8800" dirty="0">
                <a:latin typeface="Wingdings" panose="05000000000000000000" pitchFamily="2" charset="2"/>
              </a:rPr>
            </a:br>
            <a:r>
              <a:rPr lang="en-US" sz="8800" dirty="0">
                <a:latin typeface="Wingdings" panose="05000000000000000000" pitchFamily="2" charset="2"/>
              </a:rPr>
              <a:t>cash </a:t>
            </a:r>
            <a:br>
              <a:rPr lang="en-US" sz="8800" dirty="0">
                <a:latin typeface="Wingdings" panose="05000000000000000000" pitchFamily="2" charset="2"/>
              </a:rPr>
            </a:br>
            <a:r>
              <a:rPr lang="en-US" sz="8800" dirty="0">
                <a:latin typeface="Wingdings" panose="05000000000000000000" pitchFamily="2" charset="2"/>
              </a:rPr>
              <a:t/>
            </a:r>
            <a:br>
              <a:rPr lang="en-US" sz="8800" dirty="0">
                <a:latin typeface="Wingdings" panose="05000000000000000000" pitchFamily="2" charset="2"/>
              </a:rPr>
            </a:br>
            <a:r>
              <a:rPr lang="en-US" sz="8800" dirty="0">
                <a:latin typeface="Wingdings" panose="05000000000000000000" pitchFamily="2" charset="2"/>
              </a:rPr>
              <a:t>register</a:t>
            </a:r>
            <a:endParaRPr lang="en-US" sz="8800" dirty="0">
              <a:latin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90793"/>
            <a:ext cx="228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into puzzle pieces: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On the library desk</a:t>
            </a:r>
            <a:endParaRPr lang="en-US" sz="6000" dirty="0"/>
          </a:p>
        </p:txBody>
      </p:sp>
      <p:pic>
        <p:nvPicPr>
          <p:cNvPr id="2050" name="Picture 2" descr="Image result for beautiful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41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141" y="101600"/>
            <a:ext cx="9906000" cy="6756400"/>
          </a:xfrm>
        </p:spPr>
        <p:txBody>
          <a:bodyPr anchor="ctr">
            <a:noAutofit/>
          </a:bodyPr>
          <a:lstStyle/>
          <a:p>
            <a:r>
              <a:rPr lang="en-US" sz="8800" dirty="0">
                <a:latin typeface="Wingdings" panose="05000000000000000000" pitchFamily="2" charset="2"/>
              </a:rPr>
              <a:t>on the</a:t>
            </a:r>
            <a:br>
              <a:rPr lang="en-US" sz="8800" dirty="0">
                <a:latin typeface="Wingdings" panose="05000000000000000000" pitchFamily="2" charset="2"/>
              </a:rPr>
            </a:br>
            <a:r>
              <a:rPr lang="en-US" sz="8800" dirty="0">
                <a:latin typeface="Wingdings" panose="05000000000000000000" pitchFamily="2" charset="2"/>
              </a:rPr>
              <a:t/>
            </a:r>
            <a:br>
              <a:rPr lang="en-US" sz="8800" dirty="0">
                <a:latin typeface="Wingdings" panose="05000000000000000000" pitchFamily="2" charset="2"/>
              </a:rPr>
            </a:br>
            <a:r>
              <a:rPr lang="en-US" sz="8800" dirty="0">
                <a:latin typeface="Wingdings" panose="05000000000000000000" pitchFamily="2" charset="2"/>
              </a:rPr>
              <a:t>library</a:t>
            </a:r>
            <a:br>
              <a:rPr lang="en-US" sz="8800" dirty="0">
                <a:latin typeface="Wingdings" panose="05000000000000000000" pitchFamily="2" charset="2"/>
              </a:rPr>
            </a:br>
            <a:r>
              <a:rPr lang="en-US" sz="8800" dirty="0">
                <a:latin typeface="Wingdings" panose="05000000000000000000" pitchFamily="2" charset="2"/>
              </a:rPr>
              <a:t/>
            </a:r>
            <a:br>
              <a:rPr lang="en-US" sz="8800" dirty="0">
                <a:latin typeface="Wingdings" panose="05000000000000000000" pitchFamily="2" charset="2"/>
              </a:rPr>
            </a:br>
            <a:r>
              <a:rPr lang="en-US" sz="8800" dirty="0">
                <a:latin typeface="Wingdings" panose="05000000000000000000" pitchFamily="2" charset="2"/>
              </a:rPr>
              <a:t>desk</a:t>
            </a:r>
            <a:endParaRPr lang="en-US" sz="8800" dirty="0">
              <a:latin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90793"/>
            <a:ext cx="228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into puzzle pieces: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Panda (entrance)</a:t>
            </a:r>
            <a:endParaRPr lang="en-US" sz="6000" dirty="0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8108"/>
            <a:ext cx="9906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01600"/>
            <a:ext cx="9906000" cy="6756400"/>
          </a:xfrm>
        </p:spPr>
        <p:txBody>
          <a:bodyPr anchor="ctr">
            <a:noAutofit/>
          </a:bodyPr>
          <a:lstStyle/>
          <a:p>
            <a:r>
              <a:rPr lang="en-US" sz="8800" dirty="0">
                <a:latin typeface="Wingdings" panose="05000000000000000000" pitchFamily="2" charset="2"/>
              </a:rPr>
              <a:t>panda </a:t>
            </a:r>
            <a:br>
              <a:rPr lang="en-US" sz="8800" dirty="0">
                <a:latin typeface="Wingdings" panose="05000000000000000000" pitchFamily="2" charset="2"/>
              </a:rPr>
            </a:br>
            <a:r>
              <a:rPr lang="en-US" sz="8800" dirty="0">
                <a:latin typeface="Wingdings" panose="05000000000000000000" pitchFamily="2" charset="2"/>
              </a:rPr>
              <a:t/>
            </a:r>
            <a:br>
              <a:rPr lang="en-US" sz="8800" dirty="0">
                <a:latin typeface="Wingdings" panose="05000000000000000000" pitchFamily="2" charset="2"/>
              </a:rPr>
            </a:br>
            <a:r>
              <a:rPr lang="en-US" sz="8000" dirty="0">
                <a:latin typeface="Wingdings" panose="05000000000000000000" pitchFamily="2" charset="2"/>
              </a:rPr>
              <a:t>[entrance]</a:t>
            </a:r>
            <a:endParaRPr lang="en-US" sz="8000" dirty="0">
              <a:latin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90793"/>
            <a:ext cx="228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 into puzzle pieces: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52" y="1425844"/>
            <a:ext cx="9484963" cy="4045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New Zealand Flag</a:t>
            </a:r>
            <a:endParaRPr lang="en-US" sz="6000" dirty="0"/>
          </a:p>
        </p:txBody>
      </p:sp>
      <p:sp>
        <p:nvSpPr>
          <p:cNvPr id="4" name="Rounded Rectangle 3"/>
          <p:cNvSpPr/>
          <p:nvPr/>
        </p:nvSpPr>
        <p:spPr>
          <a:xfrm>
            <a:off x="588936" y="697424"/>
            <a:ext cx="11050291" cy="55793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The first European explorer to sight this country was Dutch navigator </a:t>
            </a:r>
            <a:r>
              <a:rPr lang="en-US" sz="4000">
                <a:hlinkClick r:id="rId2" tooltip="Abel Tasman"/>
              </a:rPr>
              <a:t>Abel Tasman</a:t>
            </a:r>
            <a:r>
              <a:rPr lang="en-US" sz="4000"/>
              <a:t> on 13 December 1642.</a:t>
            </a:r>
            <a:br>
              <a:rPr lang="en-US" sz="4000"/>
            </a:br>
            <a:r>
              <a:rPr lang="en-US" sz="4000"/>
              <a:t>Find the flag used there today. </a:t>
            </a:r>
          </a:p>
        </p:txBody>
      </p:sp>
      <p:pic>
        <p:nvPicPr>
          <p:cNvPr id="5" name="Picture 4" descr="C:\Users\SJ\Downloads\qrcode.5032729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910" y="4770960"/>
            <a:ext cx="1908810" cy="19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4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523</Words>
  <Application>Microsoft Office PowerPoint</Application>
  <PresentationFormat>Widescreen</PresentationFormat>
  <Paragraphs>183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Malgun Gothic</vt:lpstr>
      <vt:lpstr>Arial</vt:lpstr>
      <vt:lpstr>Calibri</vt:lpstr>
      <vt:lpstr>Calibri Light</vt:lpstr>
      <vt:lpstr>Times New Roman</vt:lpstr>
      <vt:lpstr>Wingdings</vt:lpstr>
      <vt:lpstr>Office Theme</vt:lpstr>
      <vt:lpstr>Treasure Hunt Clues</vt:lpstr>
      <vt:lpstr>Starting Clue: </vt:lpstr>
      <vt:lpstr>PowerPoint Presentation</vt:lpstr>
      <vt:lpstr>PowerPoint Presentation</vt:lpstr>
      <vt:lpstr>PowerPoint Presentation</vt:lpstr>
      <vt:lpstr>fast food  cash   register</vt:lpstr>
      <vt:lpstr>on the  library  desk</vt:lpstr>
      <vt:lpstr>panda   [entrance]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 Hunt Clues</dc:title>
  <dc:creator>Tippy</dc:creator>
  <cp:lastModifiedBy>Tippy</cp:lastModifiedBy>
  <cp:revision>5</cp:revision>
  <dcterms:created xsi:type="dcterms:W3CDTF">2019-02-12T13:41:22Z</dcterms:created>
  <dcterms:modified xsi:type="dcterms:W3CDTF">2019-02-12T14:06:40Z</dcterms:modified>
</cp:coreProperties>
</file>