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6" r:id="rId2"/>
    <p:sldId id="257" r:id="rId3"/>
    <p:sldId id="258" r:id="rId4"/>
    <p:sldId id="336" r:id="rId5"/>
    <p:sldId id="259" r:id="rId6"/>
    <p:sldId id="261" r:id="rId7"/>
    <p:sldId id="264" r:id="rId8"/>
    <p:sldId id="339" r:id="rId9"/>
    <p:sldId id="294" r:id="rId10"/>
    <p:sldId id="340" r:id="rId11"/>
    <p:sldId id="267" r:id="rId12"/>
    <p:sldId id="341" r:id="rId13"/>
    <p:sldId id="276" r:id="rId14"/>
    <p:sldId id="342" r:id="rId15"/>
    <p:sldId id="292" r:id="rId16"/>
    <p:sldId id="343" r:id="rId17"/>
    <p:sldId id="277" r:id="rId18"/>
    <p:sldId id="344" r:id="rId19"/>
    <p:sldId id="293" r:id="rId20"/>
    <p:sldId id="345" r:id="rId21"/>
    <p:sldId id="278" r:id="rId22"/>
    <p:sldId id="346" r:id="rId23"/>
    <p:sldId id="287" r:id="rId24"/>
    <p:sldId id="347" r:id="rId25"/>
    <p:sldId id="279" r:id="rId26"/>
    <p:sldId id="348" r:id="rId27"/>
    <p:sldId id="280" r:id="rId28"/>
    <p:sldId id="349" r:id="rId29"/>
    <p:sldId id="281" r:id="rId30"/>
    <p:sldId id="350" r:id="rId31"/>
    <p:sldId id="295" r:id="rId32"/>
    <p:sldId id="351" r:id="rId33"/>
    <p:sldId id="282" r:id="rId34"/>
    <p:sldId id="352" r:id="rId35"/>
    <p:sldId id="283" r:id="rId36"/>
    <p:sldId id="353" r:id="rId37"/>
    <p:sldId id="284" r:id="rId38"/>
    <p:sldId id="354" r:id="rId39"/>
    <p:sldId id="286" r:id="rId40"/>
    <p:sldId id="355" r:id="rId41"/>
    <p:sldId id="288" r:id="rId42"/>
    <p:sldId id="356" r:id="rId43"/>
    <p:sldId id="299" r:id="rId44"/>
    <p:sldId id="357" r:id="rId45"/>
    <p:sldId id="333" r:id="rId46"/>
    <p:sldId id="358" r:id="rId47"/>
    <p:sldId id="334" r:id="rId48"/>
    <p:sldId id="359" r:id="rId49"/>
    <p:sldId id="335" r:id="rId50"/>
    <p:sldId id="360" r:id="rId51"/>
    <p:sldId id="291" r:id="rId52"/>
    <p:sldId id="301" r:id="rId53"/>
    <p:sldId id="290" r:id="rId54"/>
    <p:sldId id="265" r:id="rId55"/>
    <p:sldId id="361" r:id="rId56"/>
    <p:sldId id="296" r:id="rId57"/>
    <p:sldId id="327" r:id="rId58"/>
    <p:sldId id="285" r:id="rId59"/>
    <p:sldId id="289" r:id="rId60"/>
    <p:sldId id="362" r:id="rId61"/>
    <p:sldId id="297" r:id="rId62"/>
    <p:sldId id="300" r:id="rId63"/>
    <p:sldId id="338" r:id="rId64"/>
    <p:sldId id="329" r:id="rId65"/>
    <p:sldId id="363" r:id="rId66"/>
    <p:sldId id="298" r:id="rId67"/>
    <p:sldId id="330" r:id="rId68"/>
    <p:sldId id="337" r:id="rId69"/>
    <p:sldId id="331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" initials="SA" lastIdx="1" clrIdx="0">
    <p:extLst>
      <p:ext uri="{19B8F6BF-5375-455C-9EA6-DF929625EA0E}">
        <p15:presenceInfo xmlns:p15="http://schemas.microsoft.com/office/powerpoint/2012/main" userId="S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A577"/>
    <a:srgbClr val="FFA826"/>
    <a:srgbClr val="3B1E1E"/>
    <a:srgbClr val="FFC6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54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1" d="100"/>
        <a:sy n="14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DD5D3-D55C-431F-BF4A-AD6DD4068C8D}" type="datetimeFigureOut">
              <a:rPr lang="en-CA" smtClean="0"/>
              <a:t>25/01/2019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FE6130-55BA-4D4D-99EB-6D02F06F2D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2881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</a:t>
            </a:r>
            <a:r>
              <a:rPr lang="en-US" baseline="0" dirty="0" smtClean="0"/>
              <a:t> Steeb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E6130-55BA-4D4D-99EB-6D02F06F2D8E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4778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E879-CD8C-40E0-B5F5-EF6D941234D1}" type="datetimeFigureOut">
              <a:rPr lang="en-CA" smtClean="0"/>
              <a:t>25/01/2019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5D9B5-0374-4677-AD48-FA5CCD0482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30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E879-CD8C-40E0-B5F5-EF6D941234D1}" type="datetimeFigureOut">
              <a:rPr lang="en-CA" smtClean="0"/>
              <a:t>25/01/2019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5D9B5-0374-4677-AD48-FA5CCD0482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5203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E879-CD8C-40E0-B5F5-EF6D941234D1}" type="datetimeFigureOut">
              <a:rPr lang="en-CA" smtClean="0"/>
              <a:t>25/01/2019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5D9B5-0374-4677-AD48-FA5CCD0482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9034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E879-CD8C-40E0-B5F5-EF6D941234D1}" type="datetimeFigureOut">
              <a:rPr lang="en-CA" smtClean="0"/>
              <a:t>25/01/2019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5D9B5-0374-4677-AD48-FA5CCD0482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7378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E879-CD8C-40E0-B5F5-EF6D941234D1}" type="datetimeFigureOut">
              <a:rPr lang="en-CA" smtClean="0"/>
              <a:t>25/01/2019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5D9B5-0374-4677-AD48-FA5CCD0482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9668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E879-CD8C-40E0-B5F5-EF6D941234D1}" type="datetimeFigureOut">
              <a:rPr lang="en-CA" smtClean="0"/>
              <a:t>25/01/2019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5D9B5-0374-4677-AD48-FA5CCD0482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3454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E879-CD8C-40E0-B5F5-EF6D941234D1}" type="datetimeFigureOut">
              <a:rPr lang="en-CA" smtClean="0"/>
              <a:t>25/01/2019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5D9B5-0374-4677-AD48-FA5CCD0482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8077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E879-CD8C-40E0-B5F5-EF6D941234D1}" type="datetimeFigureOut">
              <a:rPr lang="en-CA" smtClean="0"/>
              <a:t>25/01/2019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5D9B5-0374-4677-AD48-FA5CCD0482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5225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E879-CD8C-40E0-B5F5-EF6D941234D1}" type="datetimeFigureOut">
              <a:rPr lang="en-CA" smtClean="0"/>
              <a:t>25/01/2019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5D9B5-0374-4677-AD48-FA5CCD0482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8006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E879-CD8C-40E0-B5F5-EF6D941234D1}" type="datetimeFigureOut">
              <a:rPr lang="en-CA" smtClean="0"/>
              <a:t>25/01/2019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5D9B5-0374-4677-AD48-FA5CCD0482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3406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E879-CD8C-40E0-B5F5-EF6D941234D1}" type="datetimeFigureOut">
              <a:rPr lang="en-CA" smtClean="0"/>
              <a:t>25/01/2019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5D9B5-0374-4677-AD48-FA5CCD0482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8555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6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1E879-CD8C-40E0-B5F5-EF6D941234D1}" type="datetimeFigureOut">
              <a:rPr lang="en-CA" smtClean="0"/>
              <a:t>25/01/2019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5D9B5-0374-4677-AD48-FA5CCD0482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7228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openxmlformats.org/officeDocument/2006/relationships/image" Target="../media/image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slide" Target="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slide" Target="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slide" Target="slid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slide" Target="slide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slide" Target="slide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slide" Target="slide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slide" Target="slide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slide" Target="slide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slide" Target="slide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slide" Target="slide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slide" Target="slide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9.png"/><Relationship Id="rId5" Type="http://schemas.openxmlformats.org/officeDocument/2006/relationships/image" Target="../media/image10.png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13" Type="http://schemas.openxmlformats.org/officeDocument/2006/relationships/slide" Target="slide40.xml"/><Relationship Id="rId18" Type="http://schemas.openxmlformats.org/officeDocument/2006/relationships/slide" Target="slide26.xml"/><Relationship Id="rId26" Type="http://schemas.openxmlformats.org/officeDocument/2006/relationships/slide" Target="slide36.xml"/><Relationship Id="rId3" Type="http://schemas.openxmlformats.org/officeDocument/2006/relationships/slide" Target="slide14.xml"/><Relationship Id="rId21" Type="http://schemas.openxmlformats.org/officeDocument/2006/relationships/slide" Target="slide48.xml"/><Relationship Id="rId7" Type="http://schemas.openxmlformats.org/officeDocument/2006/relationships/slide" Target="slide44.xml"/><Relationship Id="rId12" Type="http://schemas.openxmlformats.org/officeDocument/2006/relationships/slide" Target="slide32.xml"/><Relationship Id="rId17" Type="http://schemas.openxmlformats.org/officeDocument/2006/relationships/slide" Target="slide18.xml"/><Relationship Id="rId25" Type="http://schemas.openxmlformats.org/officeDocument/2006/relationships/slide" Target="slide28.xml"/><Relationship Id="rId2" Type="http://schemas.openxmlformats.org/officeDocument/2006/relationships/slide" Target="slide6.xml"/><Relationship Id="rId16" Type="http://schemas.openxmlformats.org/officeDocument/2006/relationships/slide" Target="slide10.xml"/><Relationship Id="rId20" Type="http://schemas.openxmlformats.org/officeDocument/2006/relationships/slide" Target="slide4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8.xml"/><Relationship Id="rId11" Type="http://schemas.openxmlformats.org/officeDocument/2006/relationships/slide" Target="slide24.xml"/><Relationship Id="rId24" Type="http://schemas.openxmlformats.org/officeDocument/2006/relationships/slide" Target="slide20.xml"/><Relationship Id="rId5" Type="http://schemas.openxmlformats.org/officeDocument/2006/relationships/slide" Target="slide30.xml"/><Relationship Id="rId15" Type="http://schemas.openxmlformats.org/officeDocument/2006/relationships/slide" Target="slide55.xml"/><Relationship Id="rId23" Type="http://schemas.openxmlformats.org/officeDocument/2006/relationships/slide" Target="slide12.xml"/><Relationship Id="rId28" Type="http://schemas.openxmlformats.org/officeDocument/2006/relationships/image" Target="../media/image8.png"/><Relationship Id="rId10" Type="http://schemas.openxmlformats.org/officeDocument/2006/relationships/slide" Target="slide16.xml"/><Relationship Id="rId19" Type="http://schemas.openxmlformats.org/officeDocument/2006/relationships/slide" Target="slide34.xml"/><Relationship Id="rId4" Type="http://schemas.openxmlformats.org/officeDocument/2006/relationships/slide" Target="slide22.xml"/><Relationship Id="rId9" Type="http://schemas.openxmlformats.org/officeDocument/2006/relationships/slide" Target="slide8.xml"/><Relationship Id="rId14" Type="http://schemas.openxmlformats.org/officeDocument/2006/relationships/slide" Target="slide65.xml"/><Relationship Id="rId22" Type="http://schemas.openxmlformats.org/officeDocument/2006/relationships/slide" Target="slide60.xml"/><Relationship Id="rId27" Type="http://schemas.openxmlformats.org/officeDocument/2006/relationships/slide" Target="slide4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5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slide" Target="slide54.xml"/><Relationship Id="rId5" Type="http://schemas.openxmlformats.org/officeDocument/2006/relationships/image" Target="../media/image40.png"/><Relationship Id="rId10" Type="http://schemas.openxmlformats.org/officeDocument/2006/relationships/image" Target="../media/image3.png"/><Relationship Id="rId4" Type="http://schemas.openxmlformats.org/officeDocument/2006/relationships/slide" Target="slide52.xml"/><Relationship Id="rId9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9.png"/><Relationship Id="rId5" Type="http://schemas.openxmlformats.org/officeDocument/2006/relationships/image" Target="../media/image10.png"/><Relationship Id="rId4" Type="http://schemas.openxmlformats.org/officeDocument/2006/relationships/slide" Target="slide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gif"/><Relationship Id="rId4" Type="http://schemas.openxmlformats.org/officeDocument/2006/relationships/image" Target="../media/image1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gif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slide" Target="slide57.xml"/><Relationship Id="rId5" Type="http://schemas.openxmlformats.org/officeDocument/2006/relationships/image" Target="../media/image45.png"/><Relationship Id="rId10" Type="http://schemas.openxmlformats.org/officeDocument/2006/relationships/image" Target="../media/image3.png"/><Relationship Id="rId4" Type="http://schemas.openxmlformats.org/officeDocument/2006/relationships/slide" Target="slide58.xml"/><Relationship Id="rId9" Type="http://schemas.openxmlformats.org/officeDocument/2006/relationships/image" Target="../media/image4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slide" Target="slide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gi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62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slide" Target="slide64.xml"/><Relationship Id="rId5" Type="http://schemas.openxmlformats.org/officeDocument/2006/relationships/image" Target="../media/image40.png"/><Relationship Id="rId10" Type="http://schemas.openxmlformats.org/officeDocument/2006/relationships/image" Target="../media/image3.png"/><Relationship Id="rId4" Type="http://schemas.openxmlformats.org/officeDocument/2006/relationships/slide" Target="slide63.xml"/><Relationship Id="rId9" Type="http://schemas.openxmlformats.org/officeDocument/2006/relationships/image" Target="../media/image4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9.png"/><Relationship Id="rId5" Type="http://schemas.openxmlformats.org/officeDocument/2006/relationships/image" Target="../media/image10.png"/><Relationship Id="rId4" Type="http://schemas.openxmlformats.org/officeDocument/2006/relationships/slide" Target="slide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slide" Target="slide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" Target="slide67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slide" Target="slide68.xml"/><Relationship Id="rId5" Type="http://schemas.openxmlformats.org/officeDocument/2006/relationships/image" Target="../media/image40.png"/><Relationship Id="rId10" Type="http://schemas.openxmlformats.org/officeDocument/2006/relationships/image" Target="../media/image3.png"/><Relationship Id="rId4" Type="http://schemas.openxmlformats.org/officeDocument/2006/relationships/slide" Target="slide69.xml"/><Relationship Id="rId9" Type="http://schemas.openxmlformats.org/officeDocument/2006/relationships/image" Target="../media/image4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openxmlformats.org/officeDocument/2006/relationships/image" Target="../media/image1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slide" Target="slide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7162" y="2317071"/>
            <a:ext cx="6559161" cy="36982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571" y="3209731"/>
            <a:ext cx="3993667" cy="364826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26571" y="412491"/>
            <a:ext cx="9797143" cy="1141102"/>
          </a:xfrm>
          <a:prstGeom prst="roundRect">
            <a:avLst/>
          </a:prstGeom>
          <a:solidFill>
            <a:srgbClr val="FFC60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English Review Game</a:t>
            </a:r>
            <a:endParaRPr lang="en-CA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pic>
        <p:nvPicPr>
          <p:cNvPr id="9" name="Hello Ry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83380" y="-1134447"/>
            <a:ext cx="609600" cy="609600"/>
          </a:xfrm>
          <a:prstGeom prst="rect">
            <a:avLst/>
          </a:prstGeom>
        </p:spPr>
      </p:pic>
      <p:pic>
        <p:nvPicPr>
          <p:cNvPr id="10" name="kakao track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18914" y="-1149574"/>
            <a:ext cx="609600" cy="609600"/>
          </a:xfrm>
          <a:prstGeom prst="rect">
            <a:avLst/>
          </a:prstGeom>
        </p:spPr>
      </p:pic>
      <p:sp>
        <p:nvSpPr>
          <p:cNvPr id="8" name="Rounded Rectangle 5"/>
          <p:cNvSpPr/>
          <p:nvPr/>
        </p:nvSpPr>
        <p:spPr>
          <a:xfrm>
            <a:off x="7067456" y="5802717"/>
            <a:ext cx="4545791" cy="828902"/>
          </a:xfrm>
          <a:prstGeom prst="roundRect">
            <a:avLst/>
          </a:prstGeom>
          <a:solidFill>
            <a:srgbClr val="FFC60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Chan&amp;Daisy</a:t>
            </a:r>
            <a:endParaRPr lang="en-CA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66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9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697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33333" numSld="4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46974" y="616126"/>
            <a:ext cx="11619593" cy="2005154"/>
          </a:xfrm>
          <a:prstGeom prst="round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Miss Kindergarten" panose="02000000000000000000" pitchFamily="2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455104" y="3772552"/>
            <a:ext cx="60603999" cy="2060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325757688" descr="EMB000034681e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80" y="3211032"/>
            <a:ext cx="3898226" cy="328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3594305" y="1032088"/>
            <a:ext cx="74237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8000" dirty="0">
                <a:solidFill>
                  <a:schemeClr val="bg1"/>
                </a:solidFill>
              </a:rPr>
              <a:t>What is it?</a:t>
            </a:r>
          </a:p>
        </p:txBody>
      </p:sp>
    </p:spTree>
    <p:extLst>
      <p:ext uri="{BB962C8B-B14F-4D97-AF65-F5344CB8AC3E}">
        <p14:creationId xmlns:p14="http://schemas.microsoft.com/office/powerpoint/2010/main" val="282281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7800" y="5034360"/>
            <a:ext cx="1638300" cy="16383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6959886" y="1101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1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5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356636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4236" y="3425230"/>
            <a:ext cx="626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1 point</a:t>
            </a:r>
            <a:endParaRPr lang="en-CA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44521" y="1101130"/>
            <a:ext cx="6415553" cy="585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6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48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96135" y="257310"/>
            <a:ext cx="11619593" cy="2015628"/>
          </a:xfrm>
          <a:prstGeom prst="round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Miss Kindergarten" panose="02000000000000000000" pitchFamily="2" charset="0"/>
              </a:rPr>
              <a:t>How’s the weather?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Miss Kindergarten" panose="02000000000000000000" pitchFamily="2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20" y="2490651"/>
            <a:ext cx="6317871" cy="403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0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7800" y="5034360"/>
            <a:ext cx="1638300" cy="16383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6959886" y="1101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1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5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356636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4236" y="3425230"/>
            <a:ext cx="626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1 point</a:t>
            </a:r>
            <a:endParaRPr lang="en-CA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062" y="2764926"/>
            <a:ext cx="3595688" cy="409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2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48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8024" y="197408"/>
            <a:ext cx="11619593" cy="2049403"/>
          </a:xfrm>
          <a:prstGeom prst="round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Miss Kindergarten" panose="02000000000000000000" pitchFamily="2" charset="0"/>
              </a:rPr>
              <a:t>What’s your favorite sports? 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Miss Kindergarten" panose="02000000000000000000" pitchFamily="2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43377" y="-2787588"/>
            <a:ext cx="12313479" cy="78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7" name="_x335252096" descr="DRW00001d480e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977" y="3193988"/>
            <a:ext cx="8735532" cy="200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59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7800" y="5034360"/>
            <a:ext cx="1638300" cy="16383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6959886" y="1101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1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5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356636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4236" y="3425230"/>
            <a:ext cx="626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1 point</a:t>
            </a:r>
            <a:endParaRPr lang="en-CA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875" y="1924050"/>
            <a:ext cx="5287862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96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48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56507" y="696150"/>
            <a:ext cx="11619593" cy="1096609"/>
          </a:xfrm>
          <a:prstGeom prst="round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Miss Kindergarten" panose="02000000000000000000" pitchFamily="2" charset="0"/>
              </a:rPr>
              <a:t>Read it!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Miss Kindergarte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69310" y="3009164"/>
            <a:ext cx="79939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600" dirty="0"/>
              <a:t>p</a:t>
            </a:r>
            <a:r>
              <a:rPr lang="en-US" altLang="ko-KR" sz="6600" dirty="0" smtClean="0"/>
              <a:t>encil   ruler  scissors</a:t>
            </a:r>
            <a:endParaRPr lang="ko-KR" altLang="en-US" sz="6600" dirty="0"/>
          </a:p>
        </p:txBody>
      </p:sp>
    </p:spTree>
    <p:extLst>
      <p:ext uri="{BB962C8B-B14F-4D97-AF65-F5344CB8AC3E}">
        <p14:creationId xmlns:p14="http://schemas.microsoft.com/office/powerpoint/2010/main" val="113616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7800" y="5034360"/>
            <a:ext cx="1638300" cy="16383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6959886" y="1101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1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5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356636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4236" y="3425230"/>
            <a:ext cx="626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2 points</a:t>
            </a:r>
            <a:endParaRPr lang="en-CA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6959886" y="1101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2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8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356636"/>
            <a:ext cx="609600" cy="6096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912" y="2792730"/>
            <a:ext cx="5081588" cy="406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9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48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96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56505" y="2043036"/>
            <a:ext cx="11619593" cy="1096609"/>
          </a:xfrm>
          <a:prstGeom prst="round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Miss Kindergarten" panose="02000000000000000000" pitchFamily="2" charset="0"/>
              </a:rPr>
              <a:t>How old are you?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Miss Kindergarte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25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7800" y="5034360"/>
            <a:ext cx="1638300" cy="16383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6959886" y="1101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1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5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356636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4236" y="3425230"/>
            <a:ext cx="626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2 points</a:t>
            </a:r>
            <a:endParaRPr lang="en-CA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6959886" y="1101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2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8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356636"/>
            <a:ext cx="609600" cy="609600"/>
          </a:xfrm>
          <a:prstGeom prst="rect">
            <a:avLst/>
          </a:prstGeom>
        </p:spPr>
      </p:pic>
      <p:pic>
        <p:nvPicPr>
          <p:cNvPr id="10" name="Picture 2" descr="Image result for Kakao emotic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101130"/>
            <a:ext cx="619125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61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48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96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050" y="605191"/>
            <a:ext cx="3524250" cy="627185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347107" y="605191"/>
            <a:ext cx="9797143" cy="1250302"/>
          </a:xfrm>
          <a:prstGeom prst="roundRect">
            <a:avLst/>
          </a:prstGeom>
          <a:solidFill>
            <a:srgbClr val="FFC60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Rules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6908800" y="304262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1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83150" y="5473700"/>
            <a:ext cx="6261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1 message = 1 point</a:t>
            </a:r>
            <a:endParaRPr lang="en-CA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pic>
        <p:nvPicPr>
          <p:cNvPr id="10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6400" y="-886736"/>
            <a:ext cx="609600" cy="609600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6908800" y="303724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2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15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6400" y="-892116"/>
            <a:ext cx="609600" cy="609600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6908800" y="304800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3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17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48800" y="-7343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3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14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56507" y="313091"/>
            <a:ext cx="11619593" cy="2578390"/>
          </a:xfrm>
          <a:prstGeom prst="round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Miss Kindergarten" panose="02000000000000000000" pitchFamily="2" charset="0"/>
              </a:rPr>
              <a:t>What color is it?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Miss Kindergarten" panose="02000000000000000000" pitchFamily="2" charset="0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4119154" y="3640183"/>
            <a:ext cx="3561806" cy="229035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263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7800" y="5034360"/>
            <a:ext cx="1638300" cy="16383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6959886" y="1101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1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5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356636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4236" y="3425230"/>
            <a:ext cx="626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2 points</a:t>
            </a:r>
            <a:endParaRPr lang="en-CA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6959886" y="1101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2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8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356636"/>
            <a:ext cx="609600" cy="6096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850" y="1770428"/>
            <a:ext cx="4933950" cy="515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5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48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96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3"/>
          <p:cNvSpPr/>
          <p:nvPr/>
        </p:nvSpPr>
        <p:spPr>
          <a:xfrm>
            <a:off x="356507" y="313091"/>
            <a:ext cx="11619593" cy="2578390"/>
          </a:xfrm>
          <a:prstGeom prst="round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Miss Kindergarten" panose="02000000000000000000" pitchFamily="2" charset="0"/>
              </a:rPr>
              <a:t>What color is it</a:t>
            </a:r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Miss Kindergarten" panose="02000000000000000000" pitchFamily="2" charset="0"/>
              </a:rPr>
              <a:t>?</a:t>
            </a:r>
            <a:r>
              <a:rPr lang="ko-KR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Miss Kindergarten" panose="02000000000000000000" pitchFamily="2" charset="0"/>
              </a:rPr>
              <a:t> 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Miss Kindergarten" panose="02000000000000000000" pitchFamily="2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4119154" y="3640183"/>
            <a:ext cx="3561806" cy="2290354"/>
          </a:xfrm>
          <a:prstGeom prst="rect">
            <a:avLst/>
          </a:prstGeom>
          <a:solidFill>
            <a:srgbClr val="0FA5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316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7800" y="5034360"/>
            <a:ext cx="1638300" cy="16383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6959886" y="1101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1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5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356636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4236" y="3425230"/>
            <a:ext cx="626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2 points</a:t>
            </a:r>
            <a:endParaRPr lang="en-CA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6959886" y="1101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2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8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356636"/>
            <a:ext cx="609600" cy="6096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225" y="3425230"/>
            <a:ext cx="4912046" cy="343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9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48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96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/>
          <p:cNvSpPr/>
          <p:nvPr/>
        </p:nvSpPr>
        <p:spPr>
          <a:xfrm>
            <a:off x="356507" y="696150"/>
            <a:ext cx="11619593" cy="1096609"/>
          </a:xfrm>
          <a:prstGeom prst="round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Miss Kindergarten" panose="02000000000000000000" pitchFamily="2" charset="0"/>
              </a:rPr>
              <a:t>Read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74622" y="3052119"/>
            <a:ext cx="87421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600" b="1" dirty="0" smtClean="0">
                <a:latin typeface="+mj-ea"/>
                <a:ea typeface="+mj-ea"/>
              </a:rPr>
              <a:t>eight  eleven  twelve</a:t>
            </a:r>
            <a:endParaRPr lang="ko-KR" altLang="en-US" sz="66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76033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7800" y="5034360"/>
            <a:ext cx="1638300" cy="16383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6959886" y="1101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1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5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356636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4236" y="3425230"/>
            <a:ext cx="626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3 points</a:t>
            </a:r>
            <a:endParaRPr lang="en-CA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6959886" y="1101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2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8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356636"/>
            <a:ext cx="609600" cy="609600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6959886" y="1101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3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10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356636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6915" y="2413283"/>
            <a:ext cx="5996840" cy="444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25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48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96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44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7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362403" y="286834"/>
            <a:ext cx="11619593" cy="2358711"/>
            <a:chOff x="362403" y="286835"/>
            <a:chExt cx="11619593" cy="2257114"/>
          </a:xfrm>
        </p:grpSpPr>
        <p:sp>
          <p:nvSpPr>
            <p:cNvPr id="4" name="Rounded Rectangle 3"/>
            <p:cNvSpPr/>
            <p:nvPr/>
          </p:nvSpPr>
          <p:spPr>
            <a:xfrm>
              <a:off x="362403" y="286835"/>
              <a:ext cx="11619593" cy="2257114"/>
            </a:xfrm>
            <a:prstGeom prst="round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Miss Kindergarten" panose="02000000000000000000" pitchFamily="2" charset="0"/>
              </a:endParaRPr>
            </a:p>
          </p:txBody>
        </p:sp>
        <p:sp>
          <p:nvSpPr>
            <p:cNvPr id="3" name="직사각형 2"/>
            <p:cNvSpPr/>
            <p:nvPr/>
          </p:nvSpPr>
          <p:spPr>
            <a:xfrm>
              <a:off x="679622" y="538229"/>
              <a:ext cx="1098515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5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What’s your favorite color?</a:t>
              </a:r>
              <a:endParaRPr lang="en-CA" altLang="ko-K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311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7800" y="5034360"/>
            <a:ext cx="1638300" cy="16383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6959886" y="1101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1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5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356636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4236" y="3425230"/>
            <a:ext cx="626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3 points</a:t>
            </a:r>
            <a:endParaRPr lang="en-CA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6959886" y="1101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2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8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356636"/>
            <a:ext cx="609600" cy="609600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6959886" y="1101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3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10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356636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628" y="2320011"/>
            <a:ext cx="5610081" cy="435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6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48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96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44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7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3"/>
          <p:cNvSpPr/>
          <p:nvPr/>
        </p:nvSpPr>
        <p:spPr>
          <a:xfrm>
            <a:off x="356507" y="696150"/>
            <a:ext cx="11619593" cy="1096609"/>
          </a:xfrm>
          <a:prstGeom prst="round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Miss Kindergarten" panose="02000000000000000000" pitchFamily="2" charset="0"/>
              </a:rPr>
              <a:t>Read it!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74622" y="3052119"/>
            <a:ext cx="87421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600" b="1" dirty="0" smtClean="0">
                <a:latin typeface="+mj-ea"/>
                <a:ea typeface="+mj-ea"/>
              </a:rPr>
              <a:t>dance   jump  skate</a:t>
            </a:r>
            <a:endParaRPr lang="ko-KR" altLang="en-US" sz="66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2942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7800" y="5034360"/>
            <a:ext cx="1638300" cy="16383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6959886" y="1101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1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5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356636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4236" y="3425230"/>
            <a:ext cx="626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3 points</a:t>
            </a:r>
            <a:endParaRPr lang="en-CA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6959886" y="1101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2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8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356636"/>
            <a:ext cx="609600" cy="609600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6959886" y="1101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3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10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356636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1" y="1643260"/>
            <a:ext cx="6553201" cy="527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3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48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96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44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7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47107" y="605191"/>
            <a:ext cx="9797143" cy="1250302"/>
          </a:xfrm>
          <a:prstGeom prst="roundRect">
            <a:avLst/>
          </a:prstGeom>
          <a:solidFill>
            <a:srgbClr val="FFC60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Rules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544" y="3771901"/>
            <a:ext cx="3777983" cy="299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99457" y="5416191"/>
            <a:ext cx="6261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Bomb = Lose all points</a:t>
            </a:r>
            <a:endParaRPr lang="en-CA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669" y="2491185"/>
            <a:ext cx="2561431" cy="256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47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56507" y="313091"/>
            <a:ext cx="11619593" cy="1096609"/>
          </a:xfrm>
          <a:prstGeom prst="round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Miss Kindergarten" panose="02000000000000000000" pitchFamily="2" charset="0"/>
              </a:rPr>
              <a:t>What’s your favorite </a:t>
            </a:r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Miss Kindergarten" panose="02000000000000000000" pitchFamily="2" charset="0"/>
              </a:rPr>
              <a:t>country?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Miss Kindergarten" panose="02000000000000000000" pitchFamily="2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937" y="2429510"/>
            <a:ext cx="5029200" cy="33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6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7800" y="5034360"/>
            <a:ext cx="1638300" cy="16383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6959886" y="1101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1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5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356636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4236" y="3425230"/>
            <a:ext cx="626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3 points</a:t>
            </a:r>
            <a:endParaRPr lang="en-CA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6959886" y="1101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2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8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356636"/>
            <a:ext cx="609600" cy="609600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6959886" y="1101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3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10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356636"/>
            <a:ext cx="609600" cy="609600"/>
          </a:xfrm>
          <a:prstGeom prst="rect">
            <a:avLst/>
          </a:prstGeom>
        </p:spPr>
      </p:pic>
      <p:pic>
        <p:nvPicPr>
          <p:cNvPr id="6146" name="Picture 2" descr="Image result for kakao emoticon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088261"/>
            <a:ext cx="5105400" cy="476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94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48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96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44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7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95547" y="2002555"/>
            <a:ext cx="11619593" cy="2203686"/>
          </a:xfrm>
          <a:prstGeom prst="round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Miss Kindergarten" panose="02000000000000000000" pitchFamily="2" charset="0"/>
              </a:rPr>
              <a:t>How are you?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Miss Kindergarte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56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7800" y="5034360"/>
            <a:ext cx="1638300" cy="16383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6959886" y="1101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1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5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356636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4236" y="3425230"/>
            <a:ext cx="626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4 points</a:t>
            </a:r>
            <a:endParaRPr lang="en-CA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6959886" y="1101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2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8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356636"/>
            <a:ext cx="609600" cy="609600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6959886" y="1101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3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10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356636"/>
            <a:ext cx="609600" cy="609600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6959886" y="1101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4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1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356636"/>
            <a:ext cx="609600" cy="609600"/>
          </a:xfrm>
          <a:prstGeom prst="rect">
            <a:avLst/>
          </a:prstGeom>
        </p:spPr>
      </p:pic>
      <p:pic>
        <p:nvPicPr>
          <p:cNvPr id="9218" name="Picture 2" descr="Image result for Kakao emoticon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1643460"/>
            <a:ext cx="5029198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89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48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96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44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92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7" grpId="0" animBg="1"/>
      <p:bldP spid="9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86838" y="2185434"/>
            <a:ext cx="11619593" cy="2269471"/>
          </a:xfrm>
          <a:prstGeom prst="round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Miss Kindergarten" panose="02000000000000000000" pitchFamily="2" charset="0"/>
              </a:rPr>
              <a:t>What’s your favorite </a:t>
            </a:r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Miss Kindergarten" panose="02000000000000000000" pitchFamily="2" charset="0"/>
              </a:rPr>
              <a:t>animal?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Miss Kindergarte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78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7800" y="5034360"/>
            <a:ext cx="1638300" cy="16383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6959886" y="1101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1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5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356636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4236" y="3425230"/>
            <a:ext cx="626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4 points</a:t>
            </a:r>
            <a:endParaRPr lang="en-CA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6959886" y="1101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2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8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356636"/>
            <a:ext cx="609600" cy="609600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6959886" y="1101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3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10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356636"/>
            <a:ext cx="609600" cy="609600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6959886" y="1101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4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1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356636"/>
            <a:ext cx="609600" cy="60960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786" y="1790699"/>
            <a:ext cx="4911459" cy="488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3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48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96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44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92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7" grpId="0" animBg="1"/>
      <p:bldP spid="9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79543" y="2142361"/>
            <a:ext cx="11619593" cy="2568976"/>
          </a:xfrm>
          <a:prstGeom prst="round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Miss Kindergarten" panose="02000000000000000000" pitchFamily="2" charset="0"/>
              </a:rPr>
              <a:t>What’s your favorite fruit?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Miss Kindergarte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4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7800" y="5034360"/>
            <a:ext cx="1638300" cy="16383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6959886" y="1101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1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5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356636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4236" y="3425230"/>
            <a:ext cx="626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4 points</a:t>
            </a:r>
            <a:endParaRPr lang="en-CA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6959886" y="1101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2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8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356636"/>
            <a:ext cx="609600" cy="609600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6959886" y="1101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3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10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356636"/>
            <a:ext cx="609600" cy="609600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6959886" y="1101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4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1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356636"/>
            <a:ext cx="609600" cy="6096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350" y="1657350"/>
            <a:ext cx="5049640" cy="504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2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48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96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44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92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7" grpId="0" animBg="1"/>
      <p:bldP spid="9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86839" y="2168017"/>
            <a:ext cx="11619593" cy="2121190"/>
          </a:xfrm>
          <a:prstGeom prst="round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Miss Kindergarten" panose="02000000000000000000" pitchFamily="2" charset="0"/>
              </a:rPr>
              <a:t>What’s your favorite </a:t>
            </a:r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Miss Kindergarten" panose="02000000000000000000" pitchFamily="2" charset="0"/>
              </a:rPr>
              <a:t>food?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Miss Kindergarte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48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7800" y="5034360"/>
            <a:ext cx="1638300" cy="1638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48536" y="1304330"/>
            <a:ext cx="6261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Everyone </a:t>
            </a:r>
            <a:b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</a:br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loses points!</a:t>
            </a:r>
            <a:endParaRPr lang="en-CA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pic>
        <p:nvPicPr>
          <p:cNvPr id="7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370" y="3292078"/>
            <a:ext cx="2561431" cy="256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Kakao emoticon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924562"/>
            <a:ext cx="5296463" cy="529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09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03" y="4013094"/>
            <a:ext cx="13030103" cy="284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3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56507" y="313091"/>
            <a:ext cx="11619593" cy="1096609"/>
          </a:xfrm>
          <a:prstGeom prst="round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Miss Kindergarten" panose="02000000000000000000" pitchFamily="2" charset="0"/>
              </a:rPr>
              <a:t>Read it!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41443" y="3025994"/>
            <a:ext cx="92349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600" b="1" dirty="0">
                <a:latin typeface="+mj-ea"/>
                <a:ea typeface="+mj-ea"/>
              </a:rPr>
              <a:t>o</a:t>
            </a:r>
            <a:r>
              <a:rPr lang="en-US" altLang="ko-KR" sz="6600" b="1" dirty="0" smtClean="0">
                <a:latin typeface="+mj-ea"/>
                <a:ea typeface="+mj-ea"/>
              </a:rPr>
              <a:t>range   black  white </a:t>
            </a:r>
            <a:endParaRPr lang="ko-KR" altLang="en-US" sz="66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60993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7800" y="5034360"/>
            <a:ext cx="1638300" cy="16383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179992" y="2657540"/>
            <a:ext cx="1998187" cy="1946940"/>
            <a:chOff x="7392702" y="3282696"/>
            <a:chExt cx="1572769" cy="1483490"/>
          </a:xfrm>
        </p:grpSpPr>
        <p:sp>
          <p:nvSpPr>
            <p:cNvPr id="4" name="Curved Right Arrow 3"/>
            <p:cNvSpPr/>
            <p:nvPr/>
          </p:nvSpPr>
          <p:spPr>
            <a:xfrm rot="5400000">
              <a:off x="7849180" y="2826218"/>
              <a:ext cx="659811" cy="1572768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7" name="Curved Right Arrow 6"/>
            <p:cNvSpPr/>
            <p:nvPr/>
          </p:nvSpPr>
          <p:spPr>
            <a:xfrm rot="16200000">
              <a:off x="7849181" y="3649897"/>
              <a:ext cx="659811" cy="1572768"/>
            </a:xfrm>
            <a:prstGeom prst="curved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</p:grpSp>
      <p:pic>
        <p:nvPicPr>
          <p:cNvPr id="16386" name="Picture 2" descr="Image result for Kakao emoticon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36" y="1765995"/>
            <a:ext cx="5314664" cy="531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48536" y="1304330"/>
            <a:ext cx="626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Change points!</a:t>
            </a:r>
            <a:endParaRPr lang="en-CA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6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ange poin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186248" y="-4024552"/>
            <a:ext cx="36178630" cy="589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ounded Rectangle 3"/>
          <p:cNvSpPr/>
          <p:nvPr/>
        </p:nvSpPr>
        <p:spPr>
          <a:xfrm>
            <a:off x="362403" y="2206170"/>
            <a:ext cx="11619593" cy="1505751"/>
          </a:xfrm>
          <a:prstGeom prst="round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Miss Kindergarten" panose="02000000000000000000" pitchFamily="2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79621" y="2497380"/>
            <a:ext cx="109851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What’s your favorite </a:t>
            </a:r>
            <a:r>
              <a:rPr lang="en-US" altLang="ko-KR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music?</a:t>
            </a:r>
            <a:endParaRPr lang="en-CA" altLang="ko-KR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45814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168" y="751482"/>
            <a:ext cx="5517208" cy="5722239"/>
          </a:xfrm>
          <a:prstGeom prst="rect">
            <a:avLst/>
          </a:prstGeom>
        </p:spPr>
      </p:pic>
      <p:pic>
        <p:nvPicPr>
          <p:cNvPr id="5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7800" y="5034360"/>
            <a:ext cx="1638300" cy="1638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48536" y="1304330"/>
            <a:ext cx="626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Steal 3 points</a:t>
            </a:r>
            <a:endParaRPr lang="en-CA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sp>
        <p:nvSpPr>
          <p:cNvPr id="8" name="Oval Callout 8"/>
          <p:cNvSpPr/>
          <p:nvPr/>
        </p:nvSpPr>
        <p:spPr>
          <a:xfrm>
            <a:off x="7074186" y="3006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3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6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79186" y="-1128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5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56507" y="313091"/>
            <a:ext cx="11619593" cy="1972909"/>
          </a:xfrm>
          <a:prstGeom prst="round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Miss Kindergarten" panose="02000000000000000000" pitchFamily="2" charset="0"/>
              </a:rPr>
              <a:t>What’s your favorite </a:t>
            </a:r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Miss Kindergarten" panose="02000000000000000000" pitchFamily="2" charset="0"/>
              </a:rPr>
              <a:t>star?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Miss Kindergarten" panose="02000000000000000000" pitchFamily="2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199503" y="-4763566"/>
            <a:ext cx="36573614" cy="1118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603" y="2595892"/>
            <a:ext cx="5318724" cy="379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7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240" y="2424112"/>
            <a:ext cx="8954960" cy="31257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5343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Everyone is here!</a:t>
            </a:r>
            <a:endParaRPr lang="en-CA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7800" y="5034360"/>
            <a:ext cx="1638300" cy="1638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05436" y="1376760"/>
            <a:ext cx="626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10 points</a:t>
            </a:r>
            <a:endParaRPr lang="en-CA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41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9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0050" y="196114"/>
            <a:ext cx="11619593" cy="2226908"/>
          </a:xfrm>
          <a:prstGeom prst="round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Miss Kindergarten" panose="02000000000000000000" pitchFamily="2" charset="0"/>
              </a:rPr>
              <a:t>What’s your favorite </a:t>
            </a:r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Miss Kindergarten" panose="02000000000000000000" pitchFamily="2" charset="0"/>
              </a:rPr>
              <a:t>sports?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Miss Kindergarten" panose="02000000000000000000" pitchFamily="2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841" y="2627790"/>
            <a:ext cx="5043430" cy="393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8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7800" y="5034360"/>
            <a:ext cx="1638300" cy="1638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48536" y="1304330"/>
            <a:ext cx="6261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Everyone </a:t>
            </a:r>
            <a:b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</a:br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loses points!</a:t>
            </a:r>
            <a:endParaRPr lang="en-CA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370" y="3292078"/>
            <a:ext cx="2561431" cy="256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Image result for Kakao emoticon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73" y="1808337"/>
            <a:ext cx="5049663" cy="504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24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56507" y="313091"/>
            <a:ext cx="11619593" cy="2212395"/>
          </a:xfrm>
          <a:prstGeom prst="round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Miss Kindergarten" panose="02000000000000000000" pitchFamily="2" charset="0"/>
              </a:rPr>
              <a:t>What’s this?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Miss Kindergarten" panose="02000000000000000000" pitchFamily="2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735" y="2930142"/>
            <a:ext cx="5782137" cy="366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7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7800" y="5034360"/>
            <a:ext cx="1638300" cy="1638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48536" y="1304330"/>
            <a:ext cx="626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Steal 3 points</a:t>
            </a:r>
            <a:endParaRPr lang="en-CA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sp>
        <p:nvSpPr>
          <p:cNvPr id="8" name="Oval Callout 8"/>
          <p:cNvSpPr/>
          <p:nvPr/>
        </p:nvSpPr>
        <p:spPr>
          <a:xfrm>
            <a:off x="7074186" y="3006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3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6" name="Picture 2" descr="Image result for Kakao emot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31" y="2195910"/>
            <a:ext cx="4122339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79186" y="-1128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6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>
            <a:hlinkClick r:id="rId2" action="ppaction://hlinksldjump"/>
          </p:cNvPr>
          <p:cNvSpPr/>
          <p:nvPr/>
        </p:nvSpPr>
        <p:spPr>
          <a:xfrm>
            <a:off x="933450" y="470299"/>
            <a:ext cx="1123950" cy="8763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3B1E1E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A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sp>
        <p:nvSpPr>
          <p:cNvPr id="5" name="Oval Callout 4">
            <a:hlinkClick r:id="rId3" action="ppaction://hlinksldjump"/>
          </p:cNvPr>
          <p:cNvSpPr/>
          <p:nvPr/>
        </p:nvSpPr>
        <p:spPr>
          <a:xfrm>
            <a:off x="2546350" y="279799"/>
            <a:ext cx="1123950" cy="8763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3B1E1E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B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sp>
        <p:nvSpPr>
          <p:cNvPr id="6" name="Oval Callout 5">
            <a:hlinkClick r:id="rId4" action="ppaction://hlinksldjump"/>
          </p:cNvPr>
          <p:cNvSpPr/>
          <p:nvPr/>
        </p:nvSpPr>
        <p:spPr>
          <a:xfrm>
            <a:off x="4159250" y="559199"/>
            <a:ext cx="1123950" cy="8763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3B1E1E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C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sp>
        <p:nvSpPr>
          <p:cNvPr id="7" name="Oval Callout 6">
            <a:hlinkClick r:id="rId5" action="ppaction://hlinksldjump"/>
          </p:cNvPr>
          <p:cNvSpPr/>
          <p:nvPr/>
        </p:nvSpPr>
        <p:spPr>
          <a:xfrm>
            <a:off x="5772150" y="648099"/>
            <a:ext cx="1123950" cy="8763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3B1E1E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D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sp>
        <p:nvSpPr>
          <p:cNvPr id="8" name="Oval Callout 7">
            <a:hlinkClick r:id="rId6" action="ppaction://hlinksldjump"/>
          </p:cNvPr>
          <p:cNvSpPr/>
          <p:nvPr/>
        </p:nvSpPr>
        <p:spPr>
          <a:xfrm>
            <a:off x="7512050" y="559199"/>
            <a:ext cx="1123950" cy="8763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3B1E1E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E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sp>
        <p:nvSpPr>
          <p:cNvPr id="9" name="Oval Callout 8">
            <a:hlinkClick r:id="rId7" action="ppaction://hlinksldjump"/>
          </p:cNvPr>
          <p:cNvSpPr/>
          <p:nvPr/>
        </p:nvSpPr>
        <p:spPr>
          <a:xfrm>
            <a:off x="9188450" y="368699"/>
            <a:ext cx="1123950" cy="8763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3B1E1E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F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sp>
        <p:nvSpPr>
          <p:cNvPr id="10" name="Oval Callout 9">
            <a:hlinkClick r:id="rId8" action="ppaction://hlinksldjump"/>
          </p:cNvPr>
          <p:cNvSpPr/>
          <p:nvPr/>
        </p:nvSpPr>
        <p:spPr>
          <a:xfrm>
            <a:off x="3638473" y="5121088"/>
            <a:ext cx="1123950" cy="8763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3B1E1E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X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sp>
        <p:nvSpPr>
          <p:cNvPr id="11" name="Oval Callout 10">
            <a:hlinkClick r:id="rId9" action="ppaction://hlinksldjump"/>
          </p:cNvPr>
          <p:cNvSpPr/>
          <p:nvPr/>
        </p:nvSpPr>
        <p:spPr>
          <a:xfrm>
            <a:off x="382588" y="2011760"/>
            <a:ext cx="1123950" cy="8763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3B1E1E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H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sp>
        <p:nvSpPr>
          <p:cNvPr id="12" name="Oval Callout 11">
            <a:hlinkClick r:id="rId10" action="ppaction://hlinksldjump"/>
          </p:cNvPr>
          <p:cNvSpPr/>
          <p:nvPr/>
        </p:nvSpPr>
        <p:spPr>
          <a:xfrm>
            <a:off x="8550274" y="2011760"/>
            <a:ext cx="1123950" cy="8763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3B1E1E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M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sp>
        <p:nvSpPr>
          <p:cNvPr id="13" name="Oval Callout 12">
            <a:hlinkClick r:id="rId11" action="ppaction://hlinksldjump"/>
          </p:cNvPr>
          <p:cNvSpPr/>
          <p:nvPr/>
        </p:nvSpPr>
        <p:spPr>
          <a:xfrm>
            <a:off x="3622675" y="2184205"/>
            <a:ext cx="1123950" cy="8763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3B1E1E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J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sp>
        <p:nvSpPr>
          <p:cNvPr id="14" name="Oval Callout 13">
            <a:hlinkClick r:id="rId12" action="ppaction://hlinksldjump"/>
          </p:cNvPr>
          <p:cNvSpPr/>
          <p:nvPr/>
        </p:nvSpPr>
        <p:spPr>
          <a:xfrm>
            <a:off x="5303838" y="2189760"/>
            <a:ext cx="1123950" cy="8763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3B1E1E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K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sp>
        <p:nvSpPr>
          <p:cNvPr id="15" name="Oval Callout 14">
            <a:hlinkClick r:id="rId13" action="ppaction://hlinksldjump"/>
          </p:cNvPr>
          <p:cNvSpPr/>
          <p:nvPr/>
        </p:nvSpPr>
        <p:spPr>
          <a:xfrm>
            <a:off x="6927056" y="2094114"/>
            <a:ext cx="1123950" cy="8763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3B1E1E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L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sp>
        <p:nvSpPr>
          <p:cNvPr id="16" name="Oval Callout 15">
            <a:hlinkClick r:id="rId14" action="ppaction://hlinksldjump"/>
          </p:cNvPr>
          <p:cNvSpPr/>
          <p:nvPr/>
        </p:nvSpPr>
        <p:spPr>
          <a:xfrm>
            <a:off x="2053261" y="1890099"/>
            <a:ext cx="1123950" cy="8763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3B1E1E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I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sp>
        <p:nvSpPr>
          <p:cNvPr id="17" name="Oval Callout 16">
            <a:hlinkClick r:id="rId15" action="ppaction://hlinksldjump"/>
          </p:cNvPr>
          <p:cNvSpPr/>
          <p:nvPr/>
        </p:nvSpPr>
        <p:spPr>
          <a:xfrm>
            <a:off x="10063162" y="2341165"/>
            <a:ext cx="1123950" cy="8763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3B1E1E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N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sp>
        <p:nvSpPr>
          <p:cNvPr id="18" name="Oval Callout 17">
            <a:hlinkClick r:id="rId16" action="ppaction://hlinksldjump"/>
          </p:cNvPr>
          <p:cNvSpPr/>
          <p:nvPr/>
        </p:nvSpPr>
        <p:spPr>
          <a:xfrm>
            <a:off x="933450" y="3270251"/>
            <a:ext cx="1123950" cy="8763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3B1E1E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0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sp>
        <p:nvSpPr>
          <p:cNvPr id="19" name="Oval Callout 18">
            <a:hlinkClick r:id="rId17" action="ppaction://hlinksldjump"/>
          </p:cNvPr>
          <p:cNvSpPr/>
          <p:nvPr/>
        </p:nvSpPr>
        <p:spPr>
          <a:xfrm>
            <a:off x="2546350" y="3508375"/>
            <a:ext cx="1123950" cy="8763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3B1E1E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P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sp>
        <p:nvSpPr>
          <p:cNvPr id="20" name="Oval Callout 19">
            <a:hlinkClick r:id="rId18" action="ppaction://hlinksldjump"/>
          </p:cNvPr>
          <p:cNvSpPr/>
          <p:nvPr/>
        </p:nvSpPr>
        <p:spPr>
          <a:xfrm>
            <a:off x="4184650" y="3650461"/>
            <a:ext cx="1123950" cy="8763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3B1E1E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Q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sp>
        <p:nvSpPr>
          <p:cNvPr id="21" name="Oval Callout 20">
            <a:hlinkClick r:id="rId19" action="ppaction://hlinksldjump"/>
          </p:cNvPr>
          <p:cNvSpPr/>
          <p:nvPr/>
        </p:nvSpPr>
        <p:spPr>
          <a:xfrm>
            <a:off x="5816600" y="3650461"/>
            <a:ext cx="1123950" cy="8763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3B1E1E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R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sp>
        <p:nvSpPr>
          <p:cNvPr id="22" name="Oval Callout 21">
            <a:hlinkClick r:id="rId20" action="ppaction://hlinksldjump"/>
          </p:cNvPr>
          <p:cNvSpPr/>
          <p:nvPr/>
        </p:nvSpPr>
        <p:spPr>
          <a:xfrm>
            <a:off x="7429500" y="3568701"/>
            <a:ext cx="1123950" cy="8763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3B1E1E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S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sp>
        <p:nvSpPr>
          <p:cNvPr id="23" name="Oval Callout 22">
            <a:hlinkClick r:id="rId21" action="ppaction://hlinksldjump"/>
          </p:cNvPr>
          <p:cNvSpPr/>
          <p:nvPr/>
        </p:nvSpPr>
        <p:spPr>
          <a:xfrm>
            <a:off x="9005491" y="3839370"/>
            <a:ext cx="1123950" cy="8763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3B1E1E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T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sp>
        <p:nvSpPr>
          <p:cNvPr id="24" name="Oval Callout 23">
            <a:hlinkClick r:id="rId22" action="ppaction://hlinksldjump"/>
          </p:cNvPr>
          <p:cNvSpPr/>
          <p:nvPr/>
        </p:nvSpPr>
        <p:spPr>
          <a:xfrm>
            <a:off x="10625137" y="3568701"/>
            <a:ext cx="1123950" cy="8763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3B1E1E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U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sp>
        <p:nvSpPr>
          <p:cNvPr id="25" name="Oval Callout 24">
            <a:hlinkClick r:id="rId23" action="ppaction://hlinksldjump"/>
          </p:cNvPr>
          <p:cNvSpPr/>
          <p:nvPr/>
        </p:nvSpPr>
        <p:spPr>
          <a:xfrm>
            <a:off x="422275" y="5011742"/>
            <a:ext cx="1123950" cy="8763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3B1E1E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V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sp>
        <p:nvSpPr>
          <p:cNvPr id="26" name="Oval Callout 25">
            <a:hlinkClick r:id="rId24" action="ppaction://hlinksldjump"/>
          </p:cNvPr>
          <p:cNvSpPr/>
          <p:nvPr/>
        </p:nvSpPr>
        <p:spPr>
          <a:xfrm>
            <a:off x="2032002" y="5121088"/>
            <a:ext cx="1123950" cy="8763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3B1E1E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W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sp>
        <p:nvSpPr>
          <p:cNvPr id="27" name="Oval Callout 26">
            <a:hlinkClick r:id="rId25" action="ppaction://hlinksldjump"/>
          </p:cNvPr>
          <p:cNvSpPr/>
          <p:nvPr/>
        </p:nvSpPr>
        <p:spPr>
          <a:xfrm>
            <a:off x="10801350" y="774591"/>
            <a:ext cx="1123950" cy="8763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3B1E1E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G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sp>
        <p:nvSpPr>
          <p:cNvPr id="28" name="Oval Callout 27">
            <a:hlinkClick r:id="rId26" action="ppaction://hlinksldjump"/>
          </p:cNvPr>
          <p:cNvSpPr/>
          <p:nvPr/>
        </p:nvSpPr>
        <p:spPr>
          <a:xfrm>
            <a:off x="5127625" y="5559238"/>
            <a:ext cx="1123950" cy="8763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3B1E1E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Y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sp>
        <p:nvSpPr>
          <p:cNvPr id="29" name="Oval Callout 28">
            <a:hlinkClick r:id="rId27" action="ppaction://hlinksldjump"/>
          </p:cNvPr>
          <p:cNvSpPr/>
          <p:nvPr/>
        </p:nvSpPr>
        <p:spPr>
          <a:xfrm>
            <a:off x="6559550" y="5063938"/>
            <a:ext cx="1123950" cy="8763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3B1E1E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Z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105929" y="5473592"/>
            <a:ext cx="4016065" cy="133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1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56507" y="313091"/>
            <a:ext cx="11619593" cy="2491893"/>
          </a:xfrm>
          <a:prstGeom prst="round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Miss Kindergarten" panose="02000000000000000000" pitchFamily="2" charset="0"/>
              </a:rPr>
              <a:t>Let’s count from 7 to 10 in English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Miss Kindergarten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92133" y="36745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93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48137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Choose</a:t>
            </a:r>
            <a:endParaRPr lang="en-CA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pic>
        <p:nvPicPr>
          <p:cNvPr id="4" name="Picture 2" descr="Image result for kakao character 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04" y="2748854"/>
            <a:ext cx="1885272" cy="311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5086" y="2852735"/>
            <a:ext cx="1858964" cy="2912072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1434" y="2367219"/>
            <a:ext cx="2185303" cy="3397588"/>
          </a:xfrm>
          <a:prstGeom prst="rect">
            <a:avLst/>
          </a:prstGeom>
        </p:spPr>
      </p:pic>
      <p:pic>
        <p:nvPicPr>
          <p:cNvPr id="3" name="kakao trac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84568" y="-12714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1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7800" y="5034360"/>
            <a:ext cx="1638300" cy="1638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48536" y="1304330"/>
            <a:ext cx="626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Steal 3 points</a:t>
            </a:r>
            <a:endParaRPr lang="en-CA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sp>
        <p:nvSpPr>
          <p:cNvPr id="8" name="Oval Callout 8"/>
          <p:cNvSpPr/>
          <p:nvPr/>
        </p:nvSpPr>
        <p:spPr>
          <a:xfrm>
            <a:off x="7074186" y="3006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3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6" name="Picture 2" descr="Image result for Kakao emot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31" y="2195910"/>
            <a:ext cx="4122339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79186" y="-1128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2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7800" y="5034360"/>
            <a:ext cx="1638300" cy="1638300"/>
          </a:xfrm>
          <a:prstGeom prst="rect">
            <a:avLst/>
          </a:prstGeom>
        </p:spPr>
      </p:pic>
      <p:grpSp>
        <p:nvGrpSpPr>
          <p:cNvPr id="4" name="Group 10"/>
          <p:cNvGrpSpPr/>
          <p:nvPr/>
        </p:nvGrpSpPr>
        <p:grpSpPr>
          <a:xfrm>
            <a:off x="7179992" y="2657540"/>
            <a:ext cx="1998187" cy="1946940"/>
            <a:chOff x="7392702" y="3282696"/>
            <a:chExt cx="1572769" cy="1483490"/>
          </a:xfrm>
        </p:grpSpPr>
        <p:sp>
          <p:nvSpPr>
            <p:cNvPr id="5" name="Curved Right Arrow 11"/>
            <p:cNvSpPr/>
            <p:nvPr/>
          </p:nvSpPr>
          <p:spPr>
            <a:xfrm rot="5400000">
              <a:off x="7849180" y="2826218"/>
              <a:ext cx="659811" cy="1572768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7" name="Curved Right Arrow 12"/>
            <p:cNvSpPr/>
            <p:nvPr/>
          </p:nvSpPr>
          <p:spPr>
            <a:xfrm rot="16200000">
              <a:off x="7849181" y="3649897"/>
              <a:ext cx="659811" cy="1572768"/>
            </a:xfrm>
            <a:prstGeom prst="curved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</p:grpSp>
      <p:pic>
        <p:nvPicPr>
          <p:cNvPr id="7170" name="Picture 2" descr="Image result for Kakao emoticon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82" y="1765995"/>
            <a:ext cx="5009204" cy="500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48536" y="1304330"/>
            <a:ext cx="626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Change points!</a:t>
            </a:r>
            <a:endParaRPr lang="en-CA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53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ange poin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7800" y="5034360"/>
            <a:ext cx="1638300" cy="1638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48536" y="1304330"/>
            <a:ext cx="6261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Everyone </a:t>
            </a:r>
            <a:b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</a:br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loses points!</a:t>
            </a:r>
            <a:endParaRPr lang="en-CA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370" y="3292078"/>
            <a:ext cx="2561431" cy="256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age result for Kakao emoticon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72" y="2181493"/>
            <a:ext cx="4971764" cy="497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97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7080" y="523156"/>
            <a:ext cx="11619593" cy="2739028"/>
          </a:xfrm>
          <a:prstGeom prst="round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Miss Kindergarten" panose="02000000000000000000" pitchFamily="2" charset="0"/>
              </a:rPr>
              <a:t>What’s your favorite </a:t>
            </a:r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Miss Kindergarten" panose="02000000000000000000" pitchFamily="2" charset="0"/>
              </a:rPr>
              <a:t>drink?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Miss Kindergarte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68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48137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Choose</a:t>
            </a:r>
            <a:endParaRPr lang="en-CA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pic>
        <p:nvPicPr>
          <p:cNvPr id="7" name="그림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7825" y="2703106"/>
            <a:ext cx="1971675" cy="3019425"/>
          </a:xfrm>
          <a:prstGeom prst="rect">
            <a:avLst/>
          </a:prstGeom>
        </p:spPr>
      </p:pic>
      <p:pic>
        <p:nvPicPr>
          <p:cNvPr id="8" name="그림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8368" y="2244101"/>
            <a:ext cx="2850232" cy="3513077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8752" y="2861578"/>
            <a:ext cx="2171700" cy="2895600"/>
          </a:xfrm>
          <a:prstGeom prst="rect">
            <a:avLst/>
          </a:prstGeom>
        </p:spPr>
      </p:pic>
      <p:pic>
        <p:nvPicPr>
          <p:cNvPr id="12" name="kakao trac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84568" y="-12714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9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8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7800" y="5034360"/>
            <a:ext cx="1638300" cy="16383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6959886" y="1101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1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5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356636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4236" y="3425230"/>
            <a:ext cx="626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1 point</a:t>
            </a:r>
            <a:endParaRPr lang="en-CA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pic>
        <p:nvPicPr>
          <p:cNvPr id="8194" name="Picture 2" descr="Image result for kakao emoticon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7350"/>
            <a:ext cx="6058738" cy="569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14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48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7800" y="5034360"/>
            <a:ext cx="1638300" cy="1638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48536" y="1304330"/>
            <a:ext cx="6261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Everyone </a:t>
            </a:r>
            <a:b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</a:br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loses points!</a:t>
            </a:r>
            <a:endParaRPr lang="en-CA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370" y="3292078"/>
            <a:ext cx="2561431" cy="256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Image result for Kakao emoticon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73" y="1808337"/>
            <a:ext cx="5049663" cy="504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52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7800" y="5034360"/>
            <a:ext cx="1638300" cy="1638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48536" y="1304330"/>
            <a:ext cx="626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Change points!</a:t>
            </a:r>
            <a:endParaRPr lang="en-CA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79992" y="2657540"/>
            <a:ext cx="1998187" cy="1946940"/>
            <a:chOff x="7392702" y="3282696"/>
            <a:chExt cx="1572769" cy="1483490"/>
          </a:xfrm>
        </p:grpSpPr>
        <p:sp>
          <p:nvSpPr>
            <p:cNvPr id="12" name="Curved Right Arrow 11"/>
            <p:cNvSpPr/>
            <p:nvPr/>
          </p:nvSpPr>
          <p:spPr>
            <a:xfrm rot="5400000">
              <a:off x="7849180" y="2826218"/>
              <a:ext cx="659811" cy="1572768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13" name="Curved Right Arrow 12"/>
            <p:cNvSpPr/>
            <p:nvPr/>
          </p:nvSpPr>
          <p:spPr>
            <a:xfrm rot="16200000">
              <a:off x="7849181" y="3649897"/>
              <a:ext cx="659811" cy="1572768"/>
            </a:xfrm>
            <a:prstGeom prst="curved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</p:grpSp>
      <p:pic>
        <p:nvPicPr>
          <p:cNvPr id="4098" name="Picture 2" descr="Image result for Kakao emotic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36" y="1960960"/>
            <a:ext cx="4838700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42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ange poin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44150" y="399588"/>
            <a:ext cx="11619593" cy="2133547"/>
          </a:xfrm>
          <a:prstGeom prst="round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Miss Kindergarten" panose="02000000000000000000" pitchFamily="2" charset="0"/>
              </a:rPr>
              <a:t>What is it?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Miss Kindergarten" panose="02000000000000000000" pitchFamily="2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556953" y="-1584090"/>
            <a:ext cx="49443185" cy="1176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506679" y="4171530"/>
            <a:ext cx="63483492" cy="1345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325761208" descr="EMB000034681df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723" y="3054174"/>
            <a:ext cx="4562876" cy="312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64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56507" y="313091"/>
            <a:ext cx="11619593" cy="1096609"/>
          </a:xfrm>
          <a:prstGeom prst="round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Miss Kindergarten" panose="02000000000000000000" pitchFamily="2" charset="0"/>
              </a:rPr>
              <a:t>Read it!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Miss Kindergarte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6933" y="3022345"/>
            <a:ext cx="100187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600" b="1" dirty="0" smtClean="0">
                <a:latin typeface="+mj-ea"/>
                <a:ea typeface="+mj-ea"/>
              </a:rPr>
              <a:t>snowing   sunny   cold </a:t>
            </a:r>
            <a:endParaRPr lang="ko-KR" altLang="en-US" sz="66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61029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48137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Choose</a:t>
            </a:r>
            <a:endParaRPr lang="en-CA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pic>
        <p:nvPicPr>
          <p:cNvPr id="4" name="Picture 2" descr="Image result for kakao character 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872" y="2324942"/>
            <a:ext cx="2023028" cy="33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4925" y="2703105"/>
            <a:ext cx="1971675" cy="3019425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7637" y="2324942"/>
            <a:ext cx="2185303" cy="3397588"/>
          </a:xfrm>
          <a:prstGeom prst="rect">
            <a:avLst/>
          </a:prstGeom>
        </p:spPr>
      </p:pic>
      <p:pic>
        <p:nvPicPr>
          <p:cNvPr id="11" name="kakao trac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84568" y="-12714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1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5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7800" y="5034360"/>
            <a:ext cx="1638300" cy="1638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48536" y="1304330"/>
            <a:ext cx="626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Steal 5 points</a:t>
            </a:r>
            <a:endParaRPr lang="en-CA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sp>
        <p:nvSpPr>
          <p:cNvPr id="8" name="Oval Callout 8"/>
          <p:cNvSpPr/>
          <p:nvPr/>
        </p:nvSpPr>
        <p:spPr>
          <a:xfrm>
            <a:off x="7074186" y="3006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5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9" name="Picture 2" descr="Image result for 카카오 톡 이모티콘 좌절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04330"/>
            <a:ext cx="5391150" cy="524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79186" y="-1128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240" y="2424112"/>
            <a:ext cx="8954960" cy="31257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5343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Everyone is here!</a:t>
            </a:r>
            <a:endParaRPr lang="en-CA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7800" y="5034360"/>
            <a:ext cx="1638300" cy="1638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05436" y="1376760"/>
            <a:ext cx="626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10 points</a:t>
            </a:r>
            <a:endParaRPr lang="en-CA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95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9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7800" y="5034360"/>
            <a:ext cx="1638300" cy="1638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48536" y="1304330"/>
            <a:ext cx="6261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Everyone </a:t>
            </a:r>
            <a:b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</a:br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loses points!</a:t>
            </a:r>
            <a:endParaRPr lang="en-CA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pic>
        <p:nvPicPr>
          <p:cNvPr id="7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370" y="3292078"/>
            <a:ext cx="2561431" cy="256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Kakao emoticon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924562"/>
            <a:ext cx="5296463" cy="529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56507" y="313091"/>
            <a:ext cx="11619593" cy="1454749"/>
          </a:xfrm>
          <a:prstGeom prst="round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Miss Kindergarten" panose="02000000000000000000" pitchFamily="2" charset="0"/>
              </a:rPr>
              <a:t>How’s the weather?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Miss Kindergarten" panose="02000000000000000000" pitchFamily="2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826" y="2358691"/>
            <a:ext cx="4490357" cy="379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9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48137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Choose</a:t>
            </a:r>
            <a:endParaRPr lang="en-CA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pic>
        <p:nvPicPr>
          <p:cNvPr id="4" name="Picture 2" descr="Image result for kakao character 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354" y="2252443"/>
            <a:ext cx="2023028" cy="33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9212" y="2571293"/>
            <a:ext cx="1933575" cy="3028950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7850" y="2808535"/>
            <a:ext cx="2171700" cy="2895600"/>
          </a:xfrm>
          <a:prstGeom prst="rect">
            <a:avLst/>
          </a:prstGeom>
        </p:spPr>
      </p:pic>
      <p:pic>
        <p:nvPicPr>
          <p:cNvPr id="11" name="kakao trac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84568" y="-12714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1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485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7800" y="5034360"/>
            <a:ext cx="1638300" cy="16383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179992" y="2657540"/>
            <a:ext cx="1998187" cy="1946940"/>
            <a:chOff x="7392702" y="3282696"/>
            <a:chExt cx="1572769" cy="1483490"/>
          </a:xfrm>
        </p:grpSpPr>
        <p:sp>
          <p:nvSpPr>
            <p:cNvPr id="4" name="Curved Right Arrow 3"/>
            <p:cNvSpPr/>
            <p:nvPr/>
          </p:nvSpPr>
          <p:spPr>
            <a:xfrm rot="5400000">
              <a:off x="7849180" y="2826218"/>
              <a:ext cx="659811" cy="1572768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7" name="Curved Right Arrow 6"/>
            <p:cNvSpPr/>
            <p:nvPr/>
          </p:nvSpPr>
          <p:spPr>
            <a:xfrm rot="16200000">
              <a:off x="7849181" y="3649897"/>
              <a:ext cx="659811" cy="1572768"/>
            </a:xfrm>
            <a:prstGeom prst="curved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</p:grpSp>
      <p:pic>
        <p:nvPicPr>
          <p:cNvPr id="16386" name="Picture 2" descr="Image result for Kakao emoticon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36" y="1765995"/>
            <a:ext cx="5314664" cy="531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48536" y="1304330"/>
            <a:ext cx="626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Change points!</a:t>
            </a:r>
            <a:endParaRPr lang="en-CA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51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ange poin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240" y="2424112"/>
            <a:ext cx="8954960" cy="31257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5343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Everyone is here!</a:t>
            </a:r>
            <a:endParaRPr lang="en-CA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7800" y="5034360"/>
            <a:ext cx="1638300" cy="1638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05436" y="1376760"/>
            <a:ext cx="626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10 points</a:t>
            </a:r>
            <a:endParaRPr lang="en-CA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7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9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7800" y="5034360"/>
            <a:ext cx="1638300" cy="16383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6959886" y="1101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1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5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356636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4236" y="3425230"/>
            <a:ext cx="626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3 points</a:t>
            </a:r>
            <a:endParaRPr lang="en-CA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6959886" y="1101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2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8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356636"/>
            <a:ext cx="609600" cy="609600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6959886" y="1101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3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10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356636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628" y="2320011"/>
            <a:ext cx="5610081" cy="435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1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48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96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44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7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7800" y="5034360"/>
            <a:ext cx="1638300" cy="16383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6959886" y="1101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1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5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356636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4236" y="3425230"/>
            <a:ext cx="626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1 point</a:t>
            </a:r>
            <a:endParaRPr lang="en-CA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1" y="2032001"/>
            <a:ext cx="574294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6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48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7080" y="2599091"/>
            <a:ext cx="11619593" cy="1096609"/>
          </a:xfrm>
          <a:prstGeom prst="round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Miss Kindergarten" panose="02000000000000000000" pitchFamily="2" charset="0"/>
              </a:rPr>
              <a:t>What is </a:t>
            </a:r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Miss Kindergarten" panose="02000000000000000000" pitchFamily="2" charset="0"/>
              </a:rPr>
              <a:t>Your name?</a:t>
            </a:r>
            <a:endParaRPr lang="en-US" altLang="ko-KR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Miss Kindergarte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25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7800" y="5034360"/>
            <a:ext cx="1638300" cy="16383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6959886" y="1101130"/>
            <a:ext cx="2209800" cy="1752600"/>
          </a:xfrm>
          <a:prstGeom prst="wedgeEllipseCallout">
            <a:avLst>
              <a:gd name="adj1" fmla="val -29896"/>
              <a:gd name="adj2" fmla="val 63876"/>
            </a:avLst>
          </a:prstGeom>
          <a:solidFill>
            <a:srgbClr val="C00000"/>
          </a:solidFill>
          <a:ln w="76200">
            <a:solidFill>
              <a:srgbClr val="3B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Inimitable Original" panose="02000000000000000000" pitchFamily="2" charset="0"/>
              </a:rPr>
              <a:t>1</a:t>
            </a:r>
            <a:endParaRPr lang="en-C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Inimitable Original" panose="02000000000000000000" pitchFamily="2" charset="0"/>
            </a:endParaRPr>
          </a:p>
        </p:txBody>
      </p:sp>
      <p:pic>
        <p:nvPicPr>
          <p:cNvPr id="5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356636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4236" y="3425230"/>
            <a:ext cx="626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1 point</a:t>
            </a:r>
            <a:endParaRPr lang="en-CA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pic>
        <p:nvPicPr>
          <p:cNvPr id="8194" name="Picture 2" descr="Image result for kakao emoticon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7350"/>
            <a:ext cx="6058738" cy="569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17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48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3900</TotalTime>
  <Words>311</Words>
  <Application>Microsoft Office PowerPoint</Application>
  <PresentationFormat>와이드스크린</PresentationFormat>
  <Paragraphs>154</Paragraphs>
  <Slides>69</Slides>
  <Notes>1</Notes>
  <HiddenSlides>0</HiddenSlides>
  <MMClips>54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69</vt:i4>
      </vt:variant>
    </vt:vector>
  </HeadingPairs>
  <TitlesOfParts>
    <vt:vector size="77" baseType="lpstr">
      <vt:lpstr>KG Inimitable Original</vt:lpstr>
      <vt:lpstr>KG Miss Kindergarten</vt:lpstr>
      <vt:lpstr>KG Red Hands</vt:lpstr>
      <vt:lpstr>맑은 고딕</vt:lpstr>
      <vt:lpstr>Arial</vt:lpstr>
      <vt:lpstr>Calibri</vt:lpstr>
      <vt:lpstr>Calibri Light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</dc:creator>
  <cp:lastModifiedBy>user</cp:lastModifiedBy>
  <cp:revision>85</cp:revision>
  <dcterms:created xsi:type="dcterms:W3CDTF">2016-12-16T14:05:16Z</dcterms:created>
  <dcterms:modified xsi:type="dcterms:W3CDTF">2019-01-25T06:03:24Z</dcterms:modified>
</cp:coreProperties>
</file>