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70" r:id="rId8"/>
    <p:sldId id="268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95"/>
          <p:cNvGrpSpPr/>
          <p:nvPr/>
        </p:nvGrpSpPr>
        <p:grpSpPr bwMode="gray">
          <a:xfrm rot="2633846">
            <a:off x="6122805" y="4975004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9" name="Freeform 8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11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90"/>
          <p:cNvGrpSpPr/>
          <p:nvPr/>
        </p:nvGrpSpPr>
        <p:grpSpPr bwMode="gray">
          <a:xfrm>
            <a:off x="380960" y="991446"/>
            <a:ext cx="11262523" cy="3878725"/>
            <a:chOff x="285720" y="991445"/>
            <a:chExt cx="8446892" cy="3878725"/>
          </a:xfrm>
        </p:grpSpPr>
        <p:sp>
          <p:nvSpPr>
            <p:cNvPr id="17" name="Donut 16"/>
            <p:cNvSpPr/>
            <p:nvPr/>
          </p:nvSpPr>
          <p:spPr bwMode="gray">
            <a:xfrm>
              <a:off x="3571868" y="1491511"/>
              <a:ext cx="905163" cy="944833"/>
            </a:xfrm>
            <a:prstGeom prst="donut">
              <a:avLst>
                <a:gd name="adj" fmla="val 12972"/>
              </a:avLst>
            </a:prstGeom>
            <a:noFill/>
            <a:ln w="508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17"/>
            <p:cNvGrpSpPr/>
            <p:nvPr/>
          </p:nvGrpSpPr>
          <p:grpSpPr bwMode="gray">
            <a:xfrm rot="21111351">
              <a:off x="2990889" y="4077356"/>
              <a:ext cx="426428" cy="459615"/>
              <a:chOff x="2264489" y="4904033"/>
              <a:chExt cx="1120775" cy="893762"/>
            </a:xfrm>
            <a:solidFill>
              <a:schemeClr val="tx2"/>
            </a:solidFill>
            <a:effectLst/>
          </p:grpSpPr>
          <p:sp>
            <p:nvSpPr>
              <p:cNvPr id="89" name="Freeform 81"/>
              <p:cNvSpPr>
                <a:spLocks/>
              </p:cNvSpPr>
              <p:nvPr/>
            </p:nvSpPr>
            <p:spPr bwMode="gray">
              <a:xfrm>
                <a:off x="2572465" y="5164383"/>
                <a:ext cx="400049" cy="384175"/>
              </a:xfrm>
              <a:custGeom>
                <a:avLst/>
                <a:gdLst/>
                <a:ahLst/>
                <a:cxnLst>
                  <a:cxn ang="0">
                    <a:pos x="165" y="240"/>
                  </a:cxn>
                  <a:cxn ang="0">
                    <a:pos x="183" y="238"/>
                  </a:cxn>
                  <a:cxn ang="0">
                    <a:pos x="201" y="233"/>
                  </a:cxn>
                  <a:cxn ang="0">
                    <a:pos x="217" y="228"/>
                  </a:cxn>
                  <a:cxn ang="0">
                    <a:pos x="234" y="221"/>
                  </a:cxn>
                  <a:cxn ang="0">
                    <a:pos x="247" y="211"/>
                  </a:cxn>
                  <a:cxn ang="0">
                    <a:pos x="260" y="201"/>
                  </a:cxn>
                  <a:cxn ang="0">
                    <a:pos x="272" y="190"/>
                  </a:cxn>
                  <a:cxn ang="0">
                    <a:pos x="282" y="178"/>
                  </a:cxn>
                  <a:cxn ang="0">
                    <a:pos x="289" y="164"/>
                  </a:cxn>
                  <a:cxn ang="0">
                    <a:pos x="295" y="150"/>
                  </a:cxn>
                  <a:cxn ang="0">
                    <a:pos x="299" y="136"/>
                  </a:cxn>
                  <a:cxn ang="0">
                    <a:pos x="300" y="120"/>
                  </a:cxn>
                  <a:cxn ang="0">
                    <a:pos x="299" y="105"/>
                  </a:cxn>
                  <a:cxn ang="0">
                    <a:pos x="295" y="90"/>
                  </a:cxn>
                  <a:cxn ang="0">
                    <a:pos x="289" y="76"/>
                  </a:cxn>
                  <a:cxn ang="0">
                    <a:pos x="282" y="62"/>
                  </a:cxn>
                  <a:cxn ang="0">
                    <a:pos x="272" y="50"/>
                  </a:cxn>
                  <a:cxn ang="0">
                    <a:pos x="260" y="39"/>
                  </a:cxn>
                  <a:cxn ang="0">
                    <a:pos x="247" y="29"/>
                  </a:cxn>
                  <a:cxn ang="0">
                    <a:pos x="234" y="20"/>
                  </a:cxn>
                  <a:cxn ang="0">
                    <a:pos x="217" y="13"/>
                  </a:cxn>
                  <a:cxn ang="0">
                    <a:pos x="201" y="6"/>
                  </a:cxn>
                  <a:cxn ang="0">
                    <a:pos x="183" y="2"/>
                  </a:cxn>
                  <a:cxn ang="0">
                    <a:pos x="165" y="0"/>
                  </a:cxn>
                  <a:cxn ang="0">
                    <a:pos x="146" y="0"/>
                  </a:cxn>
                  <a:cxn ang="0">
                    <a:pos x="126" y="1"/>
                  </a:cxn>
                  <a:cxn ang="0">
                    <a:pos x="107" y="3"/>
                  </a:cxn>
                  <a:cxn ang="0">
                    <a:pos x="91" y="9"/>
                  </a:cxn>
                  <a:cxn ang="0">
                    <a:pos x="74" y="15"/>
                  </a:cxn>
                  <a:cxn ang="0">
                    <a:pos x="59" y="24"/>
                  </a:cxn>
                  <a:cxn ang="0">
                    <a:pos x="45" y="33"/>
                  </a:cxn>
                  <a:cxn ang="0">
                    <a:pos x="33" y="44"/>
                  </a:cxn>
                  <a:cxn ang="0">
                    <a:pos x="22" y="55"/>
                  </a:cxn>
                  <a:cxn ang="0">
                    <a:pos x="13" y="67"/>
                  </a:cxn>
                  <a:cxn ang="0">
                    <a:pos x="6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6"/>
                  </a:cxn>
                  <a:cxn ang="0">
                    <a:pos x="12" y="169"/>
                  </a:cxn>
                  <a:cxn ang="0">
                    <a:pos x="20" y="183"/>
                  </a:cxn>
                  <a:cxn ang="0">
                    <a:pos x="30" y="194"/>
                  </a:cxn>
                  <a:cxn ang="0">
                    <a:pos x="43" y="206"/>
                  </a:cxn>
                  <a:cxn ang="0">
                    <a:pos x="56" y="215"/>
                  </a:cxn>
                  <a:cxn ang="0">
                    <a:pos x="71" y="224"/>
                  </a:cxn>
                  <a:cxn ang="0">
                    <a:pos x="87" y="231"/>
                  </a:cxn>
                  <a:cxn ang="0">
                    <a:pos x="104" y="236"/>
                  </a:cxn>
                  <a:cxn ang="0">
                    <a:pos x="122" y="239"/>
                  </a:cxn>
                  <a:cxn ang="0">
                    <a:pos x="142" y="241"/>
                  </a:cxn>
                </a:cxnLst>
                <a:rect l="0" t="0" r="r" b="b"/>
                <a:pathLst>
                  <a:path w="300" h="242">
                    <a:moveTo>
                      <a:pt x="150" y="242"/>
                    </a:moveTo>
                    <a:lnTo>
                      <a:pt x="153" y="241"/>
                    </a:lnTo>
                    <a:lnTo>
                      <a:pt x="157" y="241"/>
                    </a:lnTo>
                    <a:lnTo>
                      <a:pt x="160" y="240"/>
                    </a:lnTo>
                    <a:lnTo>
                      <a:pt x="165" y="240"/>
                    </a:lnTo>
                    <a:lnTo>
                      <a:pt x="168" y="240"/>
                    </a:lnTo>
                    <a:lnTo>
                      <a:pt x="172" y="240"/>
                    </a:lnTo>
                    <a:lnTo>
                      <a:pt x="176" y="239"/>
                    </a:lnTo>
                    <a:lnTo>
                      <a:pt x="180" y="239"/>
                    </a:lnTo>
                    <a:lnTo>
                      <a:pt x="183" y="238"/>
                    </a:lnTo>
                    <a:lnTo>
                      <a:pt x="187" y="237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8" y="232"/>
                    </a:lnTo>
                    <a:lnTo>
                      <a:pt x="211" y="231"/>
                    </a:lnTo>
                    <a:lnTo>
                      <a:pt x="214" y="229"/>
                    </a:lnTo>
                    <a:lnTo>
                      <a:pt x="217" y="228"/>
                    </a:lnTo>
                    <a:lnTo>
                      <a:pt x="221" y="226"/>
                    </a:lnTo>
                    <a:lnTo>
                      <a:pt x="224" y="225"/>
                    </a:lnTo>
                    <a:lnTo>
                      <a:pt x="227" y="224"/>
                    </a:lnTo>
                    <a:lnTo>
                      <a:pt x="230" y="222"/>
                    </a:lnTo>
                    <a:lnTo>
                      <a:pt x="234" y="221"/>
                    </a:lnTo>
                    <a:lnTo>
                      <a:pt x="236" y="218"/>
                    </a:lnTo>
                    <a:lnTo>
                      <a:pt x="239" y="217"/>
                    </a:lnTo>
                    <a:lnTo>
                      <a:pt x="242" y="215"/>
                    </a:lnTo>
                    <a:lnTo>
                      <a:pt x="245" y="213"/>
                    </a:lnTo>
                    <a:lnTo>
                      <a:pt x="247" y="211"/>
                    </a:lnTo>
                    <a:lnTo>
                      <a:pt x="250" y="209"/>
                    </a:lnTo>
                    <a:lnTo>
                      <a:pt x="253" y="207"/>
                    </a:lnTo>
                    <a:lnTo>
                      <a:pt x="256" y="206"/>
                    </a:lnTo>
                    <a:lnTo>
                      <a:pt x="258" y="203"/>
                    </a:lnTo>
                    <a:lnTo>
                      <a:pt x="260" y="201"/>
                    </a:lnTo>
                    <a:lnTo>
                      <a:pt x="262" y="199"/>
                    </a:lnTo>
                    <a:lnTo>
                      <a:pt x="265" y="197"/>
                    </a:lnTo>
                    <a:lnTo>
                      <a:pt x="268" y="194"/>
                    </a:lnTo>
                    <a:lnTo>
                      <a:pt x="270" y="192"/>
                    </a:lnTo>
                    <a:lnTo>
                      <a:pt x="272" y="190"/>
                    </a:lnTo>
                    <a:lnTo>
                      <a:pt x="275" y="188"/>
                    </a:lnTo>
                    <a:lnTo>
                      <a:pt x="276" y="185"/>
                    </a:lnTo>
                    <a:lnTo>
                      <a:pt x="278" y="183"/>
                    </a:lnTo>
                    <a:lnTo>
                      <a:pt x="280" y="180"/>
                    </a:lnTo>
                    <a:lnTo>
                      <a:pt x="282" y="178"/>
                    </a:lnTo>
                    <a:lnTo>
                      <a:pt x="284" y="175"/>
                    </a:lnTo>
                    <a:lnTo>
                      <a:pt x="286" y="172"/>
                    </a:lnTo>
                    <a:lnTo>
                      <a:pt x="287" y="169"/>
                    </a:lnTo>
                    <a:lnTo>
                      <a:pt x="289" y="167"/>
                    </a:lnTo>
                    <a:lnTo>
                      <a:pt x="289" y="164"/>
                    </a:lnTo>
                    <a:lnTo>
                      <a:pt x="291" y="162"/>
                    </a:lnTo>
                    <a:lnTo>
                      <a:pt x="292" y="158"/>
                    </a:lnTo>
                    <a:lnTo>
                      <a:pt x="294" y="156"/>
                    </a:lnTo>
                    <a:lnTo>
                      <a:pt x="294" y="153"/>
                    </a:lnTo>
                    <a:lnTo>
                      <a:pt x="295" y="150"/>
                    </a:lnTo>
                    <a:lnTo>
                      <a:pt x="296" y="147"/>
                    </a:lnTo>
                    <a:lnTo>
                      <a:pt x="297" y="145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9" y="136"/>
                    </a:lnTo>
                    <a:lnTo>
                      <a:pt x="300" y="133"/>
                    </a:lnTo>
                    <a:lnTo>
                      <a:pt x="300" y="129"/>
                    </a:lnTo>
                    <a:lnTo>
                      <a:pt x="300" y="126"/>
                    </a:lnTo>
                    <a:lnTo>
                      <a:pt x="300" y="123"/>
                    </a:lnTo>
                    <a:lnTo>
                      <a:pt x="300" y="120"/>
                    </a:lnTo>
                    <a:lnTo>
                      <a:pt x="300" y="117"/>
                    </a:lnTo>
                    <a:lnTo>
                      <a:pt x="300" y="114"/>
                    </a:lnTo>
                    <a:lnTo>
                      <a:pt x="300" y="111"/>
                    </a:lnTo>
                    <a:lnTo>
                      <a:pt x="300" y="108"/>
                    </a:lnTo>
                    <a:lnTo>
                      <a:pt x="299" y="105"/>
                    </a:lnTo>
                    <a:lnTo>
                      <a:pt x="298" y="101"/>
                    </a:lnTo>
                    <a:lnTo>
                      <a:pt x="298" y="98"/>
                    </a:lnTo>
                    <a:lnTo>
                      <a:pt x="297" y="96"/>
                    </a:lnTo>
                    <a:lnTo>
                      <a:pt x="296" y="93"/>
                    </a:lnTo>
                    <a:lnTo>
                      <a:pt x="295" y="90"/>
                    </a:lnTo>
                    <a:lnTo>
                      <a:pt x="294" y="87"/>
                    </a:lnTo>
                    <a:lnTo>
                      <a:pt x="294" y="84"/>
                    </a:lnTo>
                    <a:lnTo>
                      <a:pt x="292" y="81"/>
                    </a:lnTo>
                    <a:lnTo>
                      <a:pt x="291" y="79"/>
                    </a:lnTo>
                    <a:lnTo>
                      <a:pt x="289" y="76"/>
                    </a:lnTo>
                    <a:lnTo>
                      <a:pt x="289" y="73"/>
                    </a:lnTo>
                    <a:lnTo>
                      <a:pt x="287" y="70"/>
                    </a:lnTo>
                    <a:lnTo>
                      <a:pt x="286" y="67"/>
                    </a:lnTo>
                    <a:lnTo>
                      <a:pt x="284" y="65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6" y="55"/>
                    </a:lnTo>
                    <a:lnTo>
                      <a:pt x="275" y="53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5" y="44"/>
                    </a:lnTo>
                    <a:lnTo>
                      <a:pt x="262" y="41"/>
                    </a:lnTo>
                    <a:lnTo>
                      <a:pt x="260" y="39"/>
                    </a:lnTo>
                    <a:lnTo>
                      <a:pt x="258" y="37"/>
                    </a:lnTo>
                    <a:lnTo>
                      <a:pt x="256" y="35"/>
                    </a:lnTo>
                    <a:lnTo>
                      <a:pt x="253" y="33"/>
                    </a:lnTo>
                    <a:lnTo>
                      <a:pt x="250" y="31"/>
                    </a:lnTo>
                    <a:lnTo>
                      <a:pt x="247" y="29"/>
                    </a:lnTo>
                    <a:lnTo>
                      <a:pt x="245" y="27"/>
                    </a:lnTo>
                    <a:lnTo>
                      <a:pt x="242" y="25"/>
                    </a:lnTo>
                    <a:lnTo>
                      <a:pt x="239" y="24"/>
                    </a:lnTo>
                    <a:lnTo>
                      <a:pt x="236" y="21"/>
                    </a:lnTo>
                    <a:lnTo>
                      <a:pt x="234" y="20"/>
                    </a:lnTo>
                    <a:lnTo>
                      <a:pt x="230" y="19"/>
                    </a:lnTo>
                    <a:lnTo>
                      <a:pt x="227" y="17"/>
                    </a:lnTo>
                    <a:lnTo>
                      <a:pt x="224" y="15"/>
                    </a:lnTo>
                    <a:lnTo>
                      <a:pt x="221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211" y="10"/>
                    </a:lnTo>
                    <a:lnTo>
                      <a:pt x="208" y="9"/>
                    </a:lnTo>
                    <a:lnTo>
                      <a:pt x="204" y="8"/>
                    </a:lnTo>
                    <a:lnTo>
                      <a:pt x="201" y="6"/>
                    </a:lnTo>
                    <a:lnTo>
                      <a:pt x="197" y="6"/>
                    </a:lnTo>
                    <a:lnTo>
                      <a:pt x="194" y="5"/>
                    </a:lnTo>
                    <a:lnTo>
                      <a:pt x="190" y="3"/>
                    </a:lnTo>
                    <a:lnTo>
                      <a:pt x="187" y="3"/>
                    </a:lnTo>
                    <a:lnTo>
                      <a:pt x="183" y="2"/>
                    </a:lnTo>
                    <a:lnTo>
                      <a:pt x="180" y="2"/>
                    </a:lnTo>
                    <a:lnTo>
                      <a:pt x="176" y="1"/>
                    </a:lnTo>
                    <a:lnTo>
                      <a:pt x="172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5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1" y="9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80" y="13"/>
                    </a:lnTo>
                    <a:lnTo>
                      <a:pt x="77" y="14"/>
                    </a:lnTo>
                    <a:lnTo>
                      <a:pt x="74" y="15"/>
                    </a:lnTo>
                    <a:lnTo>
                      <a:pt x="71" y="17"/>
                    </a:lnTo>
                    <a:lnTo>
                      <a:pt x="68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5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41"/>
                    </a:lnTo>
                    <a:lnTo>
                      <a:pt x="33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2" y="70"/>
                    </a:lnTo>
                    <a:lnTo>
                      <a:pt x="10" y="73"/>
                    </a:lnTo>
                    <a:lnTo>
                      <a:pt x="9" y="76"/>
                    </a:lnTo>
                    <a:lnTo>
                      <a:pt x="8" y="79"/>
                    </a:lnTo>
                    <a:lnTo>
                      <a:pt x="6" y="81"/>
                    </a:lnTo>
                    <a:lnTo>
                      <a:pt x="5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9" y="164"/>
                    </a:lnTo>
                    <a:lnTo>
                      <a:pt x="10" y="167"/>
                    </a:lnTo>
                    <a:lnTo>
                      <a:pt x="12" y="169"/>
                    </a:lnTo>
                    <a:lnTo>
                      <a:pt x="13" y="172"/>
                    </a:lnTo>
                    <a:lnTo>
                      <a:pt x="15" y="175"/>
                    </a:lnTo>
                    <a:lnTo>
                      <a:pt x="16" y="178"/>
                    </a:lnTo>
                    <a:lnTo>
                      <a:pt x="18" y="180"/>
                    </a:lnTo>
                    <a:lnTo>
                      <a:pt x="20" y="183"/>
                    </a:lnTo>
                    <a:lnTo>
                      <a:pt x="22" y="185"/>
                    </a:lnTo>
                    <a:lnTo>
                      <a:pt x="24" y="188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0" y="194"/>
                    </a:lnTo>
                    <a:lnTo>
                      <a:pt x="33" y="197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40" y="203"/>
                    </a:lnTo>
                    <a:lnTo>
                      <a:pt x="43" y="206"/>
                    </a:lnTo>
                    <a:lnTo>
                      <a:pt x="45" y="207"/>
                    </a:lnTo>
                    <a:lnTo>
                      <a:pt x="48" y="209"/>
                    </a:lnTo>
                    <a:lnTo>
                      <a:pt x="50" y="211"/>
                    </a:lnTo>
                    <a:lnTo>
                      <a:pt x="53" y="213"/>
                    </a:lnTo>
                    <a:lnTo>
                      <a:pt x="56" y="215"/>
                    </a:lnTo>
                    <a:lnTo>
                      <a:pt x="59" y="217"/>
                    </a:lnTo>
                    <a:lnTo>
                      <a:pt x="61" y="218"/>
                    </a:lnTo>
                    <a:lnTo>
                      <a:pt x="65" y="221"/>
                    </a:lnTo>
                    <a:lnTo>
                      <a:pt x="68" y="222"/>
                    </a:lnTo>
                    <a:lnTo>
                      <a:pt x="71" y="224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80" y="228"/>
                    </a:lnTo>
                    <a:lnTo>
                      <a:pt x="83" y="229"/>
                    </a:lnTo>
                    <a:lnTo>
                      <a:pt x="87" y="231"/>
                    </a:lnTo>
                    <a:lnTo>
                      <a:pt x="91" y="232"/>
                    </a:lnTo>
                    <a:lnTo>
                      <a:pt x="94" y="233"/>
                    </a:lnTo>
                    <a:lnTo>
                      <a:pt x="97" y="233"/>
                    </a:lnTo>
                    <a:lnTo>
                      <a:pt x="100" y="235"/>
                    </a:lnTo>
                    <a:lnTo>
                      <a:pt x="104" y="236"/>
                    </a:lnTo>
                    <a:lnTo>
                      <a:pt x="107" y="236"/>
                    </a:lnTo>
                    <a:lnTo>
                      <a:pt x="111" y="237"/>
                    </a:lnTo>
                    <a:lnTo>
                      <a:pt x="115" y="238"/>
                    </a:lnTo>
                    <a:lnTo>
                      <a:pt x="119" y="239"/>
                    </a:lnTo>
                    <a:lnTo>
                      <a:pt x="122" y="239"/>
                    </a:lnTo>
                    <a:lnTo>
                      <a:pt x="126" y="240"/>
                    </a:lnTo>
                    <a:lnTo>
                      <a:pt x="130" y="240"/>
                    </a:lnTo>
                    <a:lnTo>
                      <a:pt x="134" y="240"/>
                    </a:lnTo>
                    <a:lnTo>
                      <a:pt x="137" y="240"/>
                    </a:lnTo>
                    <a:lnTo>
                      <a:pt x="142" y="241"/>
                    </a:lnTo>
                    <a:lnTo>
                      <a:pt x="146" y="241"/>
                    </a:lnTo>
                    <a:lnTo>
                      <a:pt x="150" y="242"/>
                    </a:lnTo>
                    <a:lnTo>
                      <a:pt x="150" y="242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gray">
              <a:xfrm>
                <a:off x="2264489" y="4904033"/>
                <a:ext cx="1120775" cy="893762"/>
              </a:xfrm>
              <a:custGeom>
                <a:avLst/>
                <a:gdLst/>
                <a:ahLst/>
                <a:cxnLst>
                  <a:cxn ang="0">
                    <a:pos x="382" y="183"/>
                  </a:cxn>
                  <a:cxn ang="0">
                    <a:pos x="394" y="230"/>
                  </a:cxn>
                  <a:cxn ang="0">
                    <a:pos x="418" y="283"/>
                  </a:cxn>
                  <a:cxn ang="0">
                    <a:pos x="460" y="325"/>
                  </a:cxn>
                  <a:cxn ang="0">
                    <a:pos x="525" y="340"/>
                  </a:cxn>
                  <a:cxn ang="0">
                    <a:pos x="593" y="313"/>
                  </a:cxn>
                  <a:cxn ang="0">
                    <a:pos x="635" y="250"/>
                  </a:cxn>
                  <a:cxn ang="0">
                    <a:pos x="640" y="167"/>
                  </a:cxn>
                  <a:cxn ang="0">
                    <a:pos x="598" y="86"/>
                  </a:cxn>
                  <a:cxn ang="0">
                    <a:pos x="496" y="24"/>
                  </a:cxn>
                  <a:cxn ang="0">
                    <a:pos x="405" y="3"/>
                  </a:cxn>
                  <a:cxn ang="0">
                    <a:pos x="351" y="0"/>
                  </a:cxn>
                  <a:cxn ang="0">
                    <a:pos x="301" y="3"/>
                  </a:cxn>
                  <a:cxn ang="0">
                    <a:pos x="252" y="10"/>
                  </a:cxn>
                  <a:cxn ang="0">
                    <a:pos x="206" y="24"/>
                  </a:cxn>
                  <a:cxn ang="0">
                    <a:pos x="165" y="42"/>
                  </a:cxn>
                  <a:cxn ang="0">
                    <a:pos x="126" y="62"/>
                  </a:cxn>
                  <a:cxn ang="0">
                    <a:pos x="93" y="88"/>
                  </a:cxn>
                  <a:cxn ang="0">
                    <a:pos x="67" y="111"/>
                  </a:cxn>
                  <a:cxn ang="0">
                    <a:pos x="45" y="138"/>
                  </a:cxn>
                  <a:cxn ang="0">
                    <a:pos x="26" y="168"/>
                  </a:cxn>
                  <a:cxn ang="0">
                    <a:pos x="9" y="208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4" y="319"/>
                  </a:cxn>
                  <a:cxn ang="0">
                    <a:pos x="12" y="349"/>
                  </a:cxn>
                  <a:cxn ang="0">
                    <a:pos x="24" y="380"/>
                  </a:cxn>
                  <a:cxn ang="0">
                    <a:pos x="40" y="411"/>
                  </a:cxn>
                  <a:cxn ang="0">
                    <a:pos x="96" y="480"/>
                  </a:cxn>
                  <a:cxn ang="0">
                    <a:pos x="236" y="551"/>
                  </a:cxn>
                  <a:cxn ang="0">
                    <a:pos x="397" y="561"/>
                  </a:cxn>
                  <a:cxn ang="0">
                    <a:pos x="549" y="523"/>
                  </a:cxn>
                  <a:cxn ang="0">
                    <a:pos x="662" y="450"/>
                  </a:cxn>
                  <a:cxn ang="0">
                    <a:pos x="652" y="371"/>
                  </a:cxn>
                  <a:cxn ang="0">
                    <a:pos x="604" y="430"/>
                  </a:cxn>
                  <a:cxn ang="0">
                    <a:pos x="505" y="479"/>
                  </a:cxn>
                  <a:cxn ang="0">
                    <a:pos x="380" y="505"/>
                  </a:cxn>
                  <a:cxn ang="0">
                    <a:pos x="251" y="495"/>
                  </a:cxn>
                  <a:cxn ang="0">
                    <a:pos x="141" y="435"/>
                  </a:cxn>
                  <a:cxn ang="0">
                    <a:pos x="96" y="375"/>
                  </a:cxn>
                  <a:cxn ang="0">
                    <a:pos x="79" y="334"/>
                  </a:cxn>
                  <a:cxn ang="0">
                    <a:pos x="72" y="295"/>
                  </a:cxn>
                  <a:cxn ang="0">
                    <a:pos x="73" y="257"/>
                  </a:cxn>
                  <a:cxn ang="0">
                    <a:pos x="81" y="220"/>
                  </a:cxn>
                  <a:cxn ang="0">
                    <a:pos x="100" y="180"/>
                  </a:cxn>
                  <a:cxn ang="0">
                    <a:pos x="137" y="132"/>
                  </a:cxn>
                  <a:cxn ang="0">
                    <a:pos x="187" y="93"/>
                  </a:cxn>
                  <a:cxn ang="0">
                    <a:pos x="230" y="72"/>
                  </a:cxn>
                  <a:cxn ang="0">
                    <a:pos x="270" y="58"/>
                  </a:cxn>
                  <a:cxn ang="0">
                    <a:pos x="312" y="51"/>
                  </a:cxn>
                  <a:cxn ang="0">
                    <a:pos x="356" y="49"/>
                  </a:cxn>
                  <a:cxn ang="0">
                    <a:pos x="399" y="54"/>
                  </a:cxn>
                  <a:cxn ang="0">
                    <a:pos x="469" y="74"/>
                  </a:cxn>
                  <a:cxn ang="0">
                    <a:pos x="547" y="123"/>
                  </a:cxn>
                  <a:cxn ang="0">
                    <a:pos x="579" y="178"/>
                  </a:cxn>
                  <a:cxn ang="0">
                    <a:pos x="579" y="230"/>
                  </a:cxn>
                  <a:cxn ang="0">
                    <a:pos x="557" y="267"/>
                  </a:cxn>
                  <a:cxn ang="0">
                    <a:pos x="514" y="276"/>
                  </a:cxn>
                  <a:cxn ang="0">
                    <a:pos x="482" y="250"/>
                  </a:cxn>
                  <a:cxn ang="0">
                    <a:pos x="462" y="216"/>
                  </a:cxn>
                  <a:cxn ang="0">
                    <a:pos x="448" y="181"/>
                  </a:cxn>
                  <a:cxn ang="0">
                    <a:pos x="439" y="148"/>
                  </a:cxn>
                </a:cxnLst>
                <a:rect l="0" t="0" r="r" b="b"/>
                <a:pathLst>
                  <a:path w="706" h="563">
                    <a:moveTo>
                      <a:pt x="379" y="157"/>
                    </a:moveTo>
                    <a:lnTo>
                      <a:pt x="379" y="157"/>
                    </a:lnTo>
                    <a:lnTo>
                      <a:pt x="379" y="159"/>
                    </a:lnTo>
                    <a:lnTo>
                      <a:pt x="379" y="161"/>
                    </a:lnTo>
                    <a:lnTo>
                      <a:pt x="380" y="165"/>
                    </a:lnTo>
                    <a:lnTo>
                      <a:pt x="380" y="167"/>
                    </a:lnTo>
                    <a:lnTo>
                      <a:pt x="380" y="169"/>
                    </a:lnTo>
                    <a:lnTo>
                      <a:pt x="380" y="171"/>
                    </a:lnTo>
                    <a:lnTo>
                      <a:pt x="380" y="174"/>
                    </a:lnTo>
                    <a:lnTo>
                      <a:pt x="380" y="177"/>
                    </a:lnTo>
                    <a:lnTo>
                      <a:pt x="381" y="180"/>
                    </a:lnTo>
                    <a:lnTo>
                      <a:pt x="382" y="183"/>
                    </a:lnTo>
                    <a:lnTo>
                      <a:pt x="383" y="187"/>
                    </a:lnTo>
                    <a:lnTo>
                      <a:pt x="383" y="190"/>
                    </a:lnTo>
                    <a:lnTo>
                      <a:pt x="384" y="193"/>
                    </a:lnTo>
                    <a:lnTo>
                      <a:pt x="385" y="197"/>
                    </a:lnTo>
                    <a:lnTo>
                      <a:pt x="386" y="201"/>
                    </a:lnTo>
                    <a:lnTo>
                      <a:pt x="387" y="205"/>
                    </a:lnTo>
                    <a:lnTo>
                      <a:pt x="388" y="209"/>
                    </a:lnTo>
                    <a:lnTo>
                      <a:pt x="389" y="213"/>
                    </a:lnTo>
                    <a:lnTo>
                      <a:pt x="391" y="217"/>
                    </a:lnTo>
                    <a:lnTo>
                      <a:pt x="391" y="222"/>
                    </a:lnTo>
                    <a:lnTo>
                      <a:pt x="393" y="226"/>
                    </a:lnTo>
                    <a:lnTo>
                      <a:pt x="394" y="230"/>
                    </a:lnTo>
                    <a:lnTo>
                      <a:pt x="396" y="234"/>
                    </a:lnTo>
                    <a:lnTo>
                      <a:pt x="397" y="239"/>
                    </a:lnTo>
                    <a:lnTo>
                      <a:pt x="399" y="244"/>
                    </a:lnTo>
                    <a:lnTo>
                      <a:pt x="401" y="248"/>
                    </a:lnTo>
                    <a:lnTo>
                      <a:pt x="403" y="253"/>
                    </a:lnTo>
                    <a:lnTo>
                      <a:pt x="405" y="257"/>
                    </a:lnTo>
                    <a:lnTo>
                      <a:pt x="406" y="262"/>
                    </a:lnTo>
                    <a:lnTo>
                      <a:pt x="408" y="265"/>
                    </a:lnTo>
                    <a:lnTo>
                      <a:pt x="411" y="270"/>
                    </a:lnTo>
                    <a:lnTo>
                      <a:pt x="413" y="274"/>
                    </a:lnTo>
                    <a:lnTo>
                      <a:pt x="416" y="279"/>
                    </a:lnTo>
                    <a:lnTo>
                      <a:pt x="418" y="283"/>
                    </a:lnTo>
                    <a:lnTo>
                      <a:pt x="421" y="287"/>
                    </a:lnTo>
                    <a:lnTo>
                      <a:pt x="424" y="291"/>
                    </a:lnTo>
                    <a:lnTo>
                      <a:pt x="427" y="295"/>
                    </a:lnTo>
                    <a:lnTo>
                      <a:pt x="430" y="298"/>
                    </a:lnTo>
                    <a:lnTo>
                      <a:pt x="434" y="303"/>
                    </a:lnTo>
                    <a:lnTo>
                      <a:pt x="437" y="306"/>
                    </a:lnTo>
                    <a:lnTo>
                      <a:pt x="441" y="310"/>
                    </a:lnTo>
                    <a:lnTo>
                      <a:pt x="445" y="314"/>
                    </a:lnTo>
                    <a:lnTo>
                      <a:pt x="449" y="317"/>
                    </a:lnTo>
                    <a:lnTo>
                      <a:pt x="452" y="319"/>
                    </a:lnTo>
                    <a:lnTo>
                      <a:pt x="456" y="322"/>
                    </a:lnTo>
                    <a:lnTo>
                      <a:pt x="460" y="325"/>
                    </a:lnTo>
                    <a:lnTo>
                      <a:pt x="465" y="328"/>
                    </a:lnTo>
                    <a:lnTo>
                      <a:pt x="469" y="329"/>
                    </a:lnTo>
                    <a:lnTo>
                      <a:pt x="474" y="332"/>
                    </a:lnTo>
                    <a:lnTo>
                      <a:pt x="480" y="333"/>
                    </a:lnTo>
                    <a:lnTo>
                      <a:pt x="485" y="336"/>
                    </a:lnTo>
                    <a:lnTo>
                      <a:pt x="490" y="337"/>
                    </a:lnTo>
                    <a:lnTo>
                      <a:pt x="495" y="338"/>
                    </a:lnTo>
                    <a:lnTo>
                      <a:pt x="501" y="339"/>
                    </a:lnTo>
                    <a:lnTo>
                      <a:pt x="506" y="340"/>
                    </a:lnTo>
                    <a:lnTo>
                      <a:pt x="512" y="340"/>
                    </a:lnTo>
                    <a:lnTo>
                      <a:pt x="518" y="340"/>
                    </a:lnTo>
                    <a:lnTo>
                      <a:pt x="525" y="340"/>
                    </a:lnTo>
                    <a:lnTo>
                      <a:pt x="531" y="340"/>
                    </a:lnTo>
                    <a:lnTo>
                      <a:pt x="538" y="339"/>
                    </a:lnTo>
                    <a:lnTo>
                      <a:pt x="544" y="338"/>
                    </a:lnTo>
                    <a:lnTo>
                      <a:pt x="550" y="336"/>
                    </a:lnTo>
                    <a:lnTo>
                      <a:pt x="556" y="335"/>
                    </a:lnTo>
                    <a:lnTo>
                      <a:pt x="561" y="332"/>
                    </a:lnTo>
                    <a:lnTo>
                      <a:pt x="568" y="330"/>
                    </a:lnTo>
                    <a:lnTo>
                      <a:pt x="573" y="327"/>
                    </a:lnTo>
                    <a:lnTo>
                      <a:pt x="579" y="324"/>
                    </a:lnTo>
                    <a:lnTo>
                      <a:pt x="584" y="321"/>
                    </a:lnTo>
                    <a:lnTo>
                      <a:pt x="589" y="317"/>
                    </a:lnTo>
                    <a:lnTo>
                      <a:pt x="593" y="313"/>
                    </a:lnTo>
                    <a:lnTo>
                      <a:pt x="598" y="309"/>
                    </a:lnTo>
                    <a:lnTo>
                      <a:pt x="603" y="304"/>
                    </a:lnTo>
                    <a:lnTo>
                      <a:pt x="607" y="300"/>
                    </a:lnTo>
                    <a:lnTo>
                      <a:pt x="611" y="295"/>
                    </a:lnTo>
                    <a:lnTo>
                      <a:pt x="615" y="290"/>
                    </a:lnTo>
                    <a:lnTo>
                      <a:pt x="619" y="284"/>
                    </a:lnTo>
                    <a:lnTo>
                      <a:pt x="622" y="279"/>
                    </a:lnTo>
                    <a:lnTo>
                      <a:pt x="624" y="274"/>
                    </a:lnTo>
                    <a:lnTo>
                      <a:pt x="628" y="268"/>
                    </a:lnTo>
                    <a:lnTo>
                      <a:pt x="630" y="262"/>
                    </a:lnTo>
                    <a:lnTo>
                      <a:pt x="632" y="256"/>
                    </a:lnTo>
                    <a:lnTo>
                      <a:pt x="635" y="250"/>
                    </a:lnTo>
                    <a:lnTo>
                      <a:pt x="638" y="243"/>
                    </a:lnTo>
                    <a:lnTo>
                      <a:pt x="639" y="236"/>
                    </a:lnTo>
                    <a:lnTo>
                      <a:pt x="640" y="230"/>
                    </a:lnTo>
                    <a:lnTo>
                      <a:pt x="642" y="223"/>
                    </a:lnTo>
                    <a:lnTo>
                      <a:pt x="643" y="217"/>
                    </a:lnTo>
                    <a:lnTo>
                      <a:pt x="643" y="210"/>
                    </a:lnTo>
                    <a:lnTo>
                      <a:pt x="644" y="203"/>
                    </a:lnTo>
                    <a:lnTo>
                      <a:pt x="644" y="196"/>
                    </a:lnTo>
                    <a:lnTo>
                      <a:pt x="644" y="190"/>
                    </a:lnTo>
                    <a:lnTo>
                      <a:pt x="643" y="182"/>
                    </a:lnTo>
                    <a:lnTo>
                      <a:pt x="642" y="175"/>
                    </a:lnTo>
                    <a:lnTo>
                      <a:pt x="640" y="167"/>
                    </a:lnTo>
                    <a:lnTo>
                      <a:pt x="639" y="161"/>
                    </a:lnTo>
                    <a:lnTo>
                      <a:pt x="636" y="153"/>
                    </a:lnTo>
                    <a:lnTo>
                      <a:pt x="635" y="146"/>
                    </a:lnTo>
                    <a:lnTo>
                      <a:pt x="632" y="139"/>
                    </a:lnTo>
                    <a:lnTo>
                      <a:pt x="630" y="132"/>
                    </a:lnTo>
                    <a:lnTo>
                      <a:pt x="625" y="125"/>
                    </a:lnTo>
                    <a:lnTo>
                      <a:pt x="622" y="118"/>
                    </a:lnTo>
                    <a:lnTo>
                      <a:pt x="617" y="112"/>
                    </a:lnTo>
                    <a:lnTo>
                      <a:pt x="613" y="106"/>
                    </a:lnTo>
                    <a:lnTo>
                      <a:pt x="608" y="99"/>
                    </a:lnTo>
                    <a:lnTo>
                      <a:pt x="603" y="93"/>
                    </a:lnTo>
                    <a:lnTo>
                      <a:pt x="598" y="86"/>
                    </a:lnTo>
                    <a:lnTo>
                      <a:pt x="592" y="81"/>
                    </a:lnTo>
                    <a:lnTo>
                      <a:pt x="584" y="74"/>
                    </a:lnTo>
                    <a:lnTo>
                      <a:pt x="579" y="68"/>
                    </a:lnTo>
                    <a:lnTo>
                      <a:pt x="571" y="62"/>
                    </a:lnTo>
                    <a:lnTo>
                      <a:pt x="563" y="57"/>
                    </a:lnTo>
                    <a:lnTo>
                      <a:pt x="555" y="51"/>
                    </a:lnTo>
                    <a:lnTo>
                      <a:pt x="546" y="46"/>
                    </a:lnTo>
                    <a:lnTo>
                      <a:pt x="538" y="41"/>
                    </a:lnTo>
                    <a:lnTo>
                      <a:pt x="528" y="37"/>
                    </a:lnTo>
                    <a:lnTo>
                      <a:pt x="518" y="32"/>
                    </a:lnTo>
                    <a:lnTo>
                      <a:pt x="507" y="28"/>
                    </a:lnTo>
                    <a:lnTo>
                      <a:pt x="496" y="24"/>
                    </a:lnTo>
                    <a:lnTo>
                      <a:pt x="485" y="20"/>
                    </a:lnTo>
                    <a:lnTo>
                      <a:pt x="474" y="16"/>
                    </a:lnTo>
                    <a:lnTo>
                      <a:pt x="462" y="13"/>
                    </a:lnTo>
                    <a:lnTo>
                      <a:pt x="449" y="10"/>
                    </a:lnTo>
                    <a:lnTo>
                      <a:pt x="436" y="8"/>
                    </a:lnTo>
                    <a:lnTo>
                      <a:pt x="431" y="7"/>
                    </a:lnTo>
                    <a:lnTo>
                      <a:pt x="427" y="6"/>
                    </a:lnTo>
                    <a:lnTo>
                      <a:pt x="423" y="5"/>
                    </a:lnTo>
                    <a:lnTo>
                      <a:pt x="418" y="4"/>
                    </a:lnTo>
                    <a:lnTo>
                      <a:pt x="413" y="4"/>
                    </a:lnTo>
                    <a:lnTo>
                      <a:pt x="409" y="3"/>
                    </a:lnTo>
                    <a:lnTo>
                      <a:pt x="405" y="3"/>
                    </a:lnTo>
                    <a:lnTo>
                      <a:pt x="400" y="3"/>
                    </a:lnTo>
                    <a:lnTo>
                      <a:pt x="395" y="1"/>
                    </a:lnTo>
                    <a:lnTo>
                      <a:pt x="391" y="1"/>
                    </a:lnTo>
                    <a:lnTo>
                      <a:pt x="387" y="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73" y="0"/>
                    </a:lnTo>
                    <a:lnTo>
                      <a:pt x="369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35" y="0"/>
                    </a:lnTo>
                    <a:lnTo>
                      <a:pt x="331" y="0"/>
                    </a:lnTo>
                    <a:lnTo>
                      <a:pt x="326" y="0"/>
                    </a:lnTo>
                    <a:lnTo>
                      <a:pt x="322" y="0"/>
                    </a:lnTo>
                    <a:lnTo>
                      <a:pt x="318" y="1"/>
                    </a:lnTo>
                    <a:lnTo>
                      <a:pt x="313" y="1"/>
                    </a:lnTo>
                    <a:lnTo>
                      <a:pt x="309" y="1"/>
                    </a:lnTo>
                    <a:lnTo>
                      <a:pt x="305" y="2"/>
                    </a:lnTo>
                    <a:lnTo>
                      <a:pt x="301" y="3"/>
                    </a:lnTo>
                    <a:lnTo>
                      <a:pt x="297" y="3"/>
                    </a:lnTo>
                    <a:lnTo>
                      <a:pt x="292" y="3"/>
                    </a:lnTo>
                    <a:lnTo>
                      <a:pt x="289" y="4"/>
                    </a:lnTo>
                    <a:lnTo>
                      <a:pt x="284" y="4"/>
                    </a:lnTo>
                    <a:lnTo>
                      <a:pt x="281" y="5"/>
                    </a:lnTo>
                    <a:lnTo>
                      <a:pt x="276" y="6"/>
                    </a:lnTo>
                    <a:lnTo>
                      <a:pt x="273" y="7"/>
                    </a:lnTo>
                    <a:lnTo>
                      <a:pt x="268" y="7"/>
                    </a:lnTo>
                    <a:lnTo>
                      <a:pt x="264" y="8"/>
                    </a:lnTo>
                    <a:lnTo>
                      <a:pt x="260" y="8"/>
                    </a:lnTo>
                    <a:lnTo>
                      <a:pt x="256" y="10"/>
                    </a:lnTo>
                    <a:lnTo>
                      <a:pt x="252" y="10"/>
                    </a:lnTo>
                    <a:lnTo>
                      <a:pt x="248" y="11"/>
                    </a:lnTo>
                    <a:lnTo>
                      <a:pt x="244" y="12"/>
                    </a:lnTo>
                    <a:lnTo>
                      <a:pt x="241" y="13"/>
                    </a:lnTo>
                    <a:lnTo>
                      <a:pt x="236" y="15"/>
                    </a:lnTo>
                    <a:lnTo>
                      <a:pt x="233" y="16"/>
                    </a:lnTo>
                    <a:lnTo>
                      <a:pt x="228" y="17"/>
                    </a:lnTo>
                    <a:lnTo>
                      <a:pt x="225" y="18"/>
                    </a:lnTo>
                    <a:lnTo>
                      <a:pt x="221" y="19"/>
                    </a:lnTo>
                    <a:lnTo>
                      <a:pt x="217" y="20"/>
                    </a:lnTo>
                    <a:lnTo>
                      <a:pt x="213" y="22"/>
                    </a:lnTo>
                    <a:lnTo>
                      <a:pt x="209" y="23"/>
                    </a:lnTo>
                    <a:lnTo>
                      <a:pt x="206" y="24"/>
                    </a:lnTo>
                    <a:lnTo>
                      <a:pt x="202" y="25"/>
                    </a:lnTo>
                    <a:lnTo>
                      <a:pt x="198" y="27"/>
                    </a:lnTo>
                    <a:lnTo>
                      <a:pt x="195" y="28"/>
                    </a:lnTo>
                    <a:lnTo>
                      <a:pt x="191" y="29"/>
                    </a:lnTo>
                    <a:lnTo>
                      <a:pt x="187" y="31"/>
                    </a:lnTo>
                    <a:lnTo>
                      <a:pt x="184" y="32"/>
                    </a:lnTo>
                    <a:lnTo>
                      <a:pt x="180" y="34"/>
                    </a:lnTo>
                    <a:lnTo>
                      <a:pt x="177" y="36"/>
                    </a:lnTo>
                    <a:lnTo>
                      <a:pt x="174" y="37"/>
                    </a:lnTo>
                    <a:lnTo>
                      <a:pt x="171" y="39"/>
                    </a:lnTo>
                    <a:lnTo>
                      <a:pt x="167" y="40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8" y="44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9"/>
                    </a:lnTo>
                    <a:lnTo>
                      <a:pt x="148" y="50"/>
                    </a:lnTo>
                    <a:lnTo>
                      <a:pt x="145" y="51"/>
                    </a:lnTo>
                    <a:lnTo>
                      <a:pt x="142" y="53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0" y="61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1" y="65"/>
                    </a:lnTo>
                    <a:lnTo>
                      <a:pt x="119" y="67"/>
                    </a:lnTo>
                    <a:lnTo>
                      <a:pt x="114" y="70"/>
                    </a:lnTo>
                    <a:lnTo>
                      <a:pt x="110" y="74"/>
                    </a:lnTo>
                    <a:lnTo>
                      <a:pt x="107" y="75"/>
                    </a:lnTo>
                    <a:lnTo>
                      <a:pt x="105" y="78"/>
                    </a:lnTo>
                    <a:lnTo>
                      <a:pt x="102" y="79"/>
                    </a:lnTo>
                    <a:lnTo>
                      <a:pt x="100" y="82"/>
                    </a:lnTo>
                    <a:lnTo>
                      <a:pt x="97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8" y="91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78" y="101"/>
                    </a:lnTo>
                    <a:lnTo>
                      <a:pt x="75" y="103"/>
                    </a:lnTo>
                    <a:lnTo>
                      <a:pt x="74" y="105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13"/>
                    </a:lnTo>
                    <a:lnTo>
                      <a:pt x="63" y="115"/>
                    </a:lnTo>
                    <a:lnTo>
                      <a:pt x="61" y="117"/>
                    </a:lnTo>
                    <a:lnTo>
                      <a:pt x="59" y="120"/>
                    </a:lnTo>
                    <a:lnTo>
                      <a:pt x="58" y="122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1" y="131"/>
                    </a:lnTo>
                    <a:lnTo>
                      <a:pt x="49" y="133"/>
                    </a:lnTo>
                    <a:lnTo>
                      <a:pt x="47" y="135"/>
                    </a:lnTo>
                    <a:lnTo>
                      <a:pt x="45" y="138"/>
                    </a:lnTo>
                    <a:lnTo>
                      <a:pt x="44" y="140"/>
                    </a:lnTo>
                    <a:lnTo>
                      <a:pt x="43" y="142"/>
                    </a:lnTo>
                    <a:lnTo>
                      <a:pt x="40" y="145"/>
                    </a:lnTo>
                    <a:lnTo>
                      <a:pt x="39" y="146"/>
                    </a:lnTo>
                    <a:lnTo>
                      <a:pt x="37" y="149"/>
                    </a:lnTo>
                    <a:lnTo>
                      <a:pt x="36" y="152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2" y="159"/>
                    </a:lnTo>
                    <a:lnTo>
                      <a:pt x="29" y="162"/>
                    </a:lnTo>
                    <a:lnTo>
                      <a:pt x="28" y="165"/>
                    </a:lnTo>
                    <a:lnTo>
                      <a:pt x="26" y="168"/>
                    </a:lnTo>
                    <a:lnTo>
                      <a:pt x="24" y="171"/>
                    </a:lnTo>
                    <a:lnTo>
                      <a:pt x="23" y="174"/>
                    </a:lnTo>
                    <a:lnTo>
                      <a:pt x="21" y="178"/>
                    </a:lnTo>
                    <a:lnTo>
                      <a:pt x="19" y="181"/>
                    </a:lnTo>
                    <a:lnTo>
                      <a:pt x="19" y="184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4" y="194"/>
                    </a:lnTo>
                    <a:lnTo>
                      <a:pt x="13" y="198"/>
                    </a:lnTo>
                    <a:lnTo>
                      <a:pt x="11" y="201"/>
                    </a:lnTo>
                    <a:lnTo>
                      <a:pt x="10" y="205"/>
                    </a:lnTo>
                    <a:lnTo>
                      <a:pt x="9" y="208"/>
                    </a:lnTo>
                    <a:lnTo>
                      <a:pt x="8" y="212"/>
                    </a:lnTo>
                    <a:lnTo>
                      <a:pt x="7" y="215"/>
                    </a:lnTo>
                    <a:lnTo>
                      <a:pt x="6" y="218"/>
                    </a:lnTo>
                    <a:lnTo>
                      <a:pt x="5" y="222"/>
                    </a:lnTo>
                    <a:lnTo>
                      <a:pt x="5" y="225"/>
                    </a:lnTo>
                    <a:lnTo>
                      <a:pt x="4" y="229"/>
                    </a:lnTo>
                    <a:lnTo>
                      <a:pt x="3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1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77"/>
                    </a:lnTo>
                    <a:lnTo>
                      <a:pt x="0" y="280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0" y="297"/>
                    </a:lnTo>
                    <a:lnTo>
                      <a:pt x="0" y="299"/>
                    </a:lnTo>
                    <a:lnTo>
                      <a:pt x="1" y="302"/>
                    </a:lnTo>
                    <a:lnTo>
                      <a:pt x="2" y="304"/>
                    </a:lnTo>
                    <a:lnTo>
                      <a:pt x="2" y="307"/>
                    </a:lnTo>
                    <a:lnTo>
                      <a:pt x="2" y="309"/>
                    </a:lnTo>
                    <a:lnTo>
                      <a:pt x="2" y="312"/>
                    </a:lnTo>
                    <a:lnTo>
                      <a:pt x="3" y="314"/>
                    </a:lnTo>
                    <a:lnTo>
                      <a:pt x="4" y="317"/>
                    </a:lnTo>
                    <a:lnTo>
                      <a:pt x="4" y="319"/>
                    </a:lnTo>
                    <a:lnTo>
                      <a:pt x="4" y="321"/>
                    </a:lnTo>
                    <a:lnTo>
                      <a:pt x="5" y="324"/>
                    </a:lnTo>
                    <a:lnTo>
                      <a:pt x="6" y="326"/>
                    </a:lnTo>
                    <a:lnTo>
                      <a:pt x="6" y="329"/>
                    </a:lnTo>
                    <a:lnTo>
                      <a:pt x="7" y="331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9" y="339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12" y="347"/>
                    </a:lnTo>
                    <a:lnTo>
                      <a:pt x="12" y="349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5" y="357"/>
                    </a:lnTo>
                    <a:lnTo>
                      <a:pt x="15" y="359"/>
                    </a:lnTo>
                    <a:lnTo>
                      <a:pt x="16" y="362"/>
                    </a:lnTo>
                    <a:lnTo>
                      <a:pt x="16" y="364"/>
                    </a:lnTo>
                    <a:lnTo>
                      <a:pt x="19" y="367"/>
                    </a:lnTo>
                    <a:lnTo>
                      <a:pt x="19" y="370"/>
                    </a:lnTo>
                    <a:lnTo>
                      <a:pt x="20" y="372"/>
                    </a:lnTo>
                    <a:lnTo>
                      <a:pt x="21" y="375"/>
                    </a:lnTo>
                    <a:lnTo>
                      <a:pt x="23" y="377"/>
                    </a:lnTo>
                    <a:lnTo>
                      <a:pt x="24" y="380"/>
                    </a:lnTo>
                    <a:lnTo>
                      <a:pt x="25" y="382"/>
                    </a:lnTo>
                    <a:lnTo>
                      <a:pt x="27" y="385"/>
                    </a:lnTo>
                    <a:lnTo>
                      <a:pt x="28" y="388"/>
                    </a:lnTo>
                    <a:lnTo>
                      <a:pt x="29" y="390"/>
                    </a:lnTo>
                    <a:lnTo>
                      <a:pt x="30" y="393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34" y="400"/>
                    </a:lnTo>
                    <a:lnTo>
                      <a:pt x="36" y="403"/>
                    </a:lnTo>
                    <a:lnTo>
                      <a:pt x="37" y="406"/>
                    </a:lnTo>
                    <a:lnTo>
                      <a:pt x="39" y="409"/>
                    </a:lnTo>
                    <a:lnTo>
                      <a:pt x="40" y="411"/>
                    </a:lnTo>
                    <a:lnTo>
                      <a:pt x="42" y="414"/>
                    </a:lnTo>
                    <a:lnTo>
                      <a:pt x="43" y="416"/>
                    </a:lnTo>
                    <a:lnTo>
                      <a:pt x="45" y="419"/>
                    </a:lnTo>
                    <a:lnTo>
                      <a:pt x="47" y="421"/>
                    </a:lnTo>
                    <a:lnTo>
                      <a:pt x="49" y="424"/>
                    </a:lnTo>
                    <a:lnTo>
                      <a:pt x="51" y="427"/>
                    </a:lnTo>
                    <a:lnTo>
                      <a:pt x="53" y="430"/>
                    </a:lnTo>
                    <a:lnTo>
                      <a:pt x="60" y="440"/>
                    </a:lnTo>
                    <a:lnTo>
                      <a:pt x="69" y="450"/>
                    </a:lnTo>
                    <a:lnTo>
                      <a:pt x="77" y="461"/>
                    </a:lnTo>
                    <a:lnTo>
                      <a:pt x="87" y="471"/>
                    </a:lnTo>
                    <a:lnTo>
                      <a:pt x="96" y="480"/>
                    </a:lnTo>
                    <a:lnTo>
                      <a:pt x="107" y="488"/>
                    </a:lnTo>
                    <a:lnTo>
                      <a:pt x="117" y="496"/>
                    </a:lnTo>
                    <a:lnTo>
                      <a:pt x="128" y="504"/>
                    </a:lnTo>
                    <a:lnTo>
                      <a:pt x="139" y="511"/>
                    </a:lnTo>
                    <a:lnTo>
                      <a:pt x="150" y="518"/>
                    </a:lnTo>
                    <a:lnTo>
                      <a:pt x="161" y="524"/>
                    </a:lnTo>
                    <a:lnTo>
                      <a:pt x="174" y="530"/>
                    </a:lnTo>
                    <a:lnTo>
                      <a:pt x="185" y="534"/>
                    </a:lnTo>
                    <a:lnTo>
                      <a:pt x="198" y="540"/>
                    </a:lnTo>
                    <a:lnTo>
                      <a:pt x="210" y="544"/>
                    </a:lnTo>
                    <a:lnTo>
                      <a:pt x="223" y="548"/>
                    </a:lnTo>
                    <a:lnTo>
                      <a:pt x="236" y="551"/>
                    </a:lnTo>
                    <a:lnTo>
                      <a:pt x="249" y="554"/>
                    </a:lnTo>
                    <a:lnTo>
                      <a:pt x="262" y="556"/>
                    </a:lnTo>
                    <a:lnTo>
                      <a:pt x="275" y="559"/>
                    </a:lnTo>
                    <a:lnTo>
                      <a:pt x="288" y="560"/>
                    </a:lnTo>
                    <a:lnTo>
                      <a:pt x="302" y="562"/>
                    </a:lnTo>
                    <a:lnTo>
                      <a:pt x="316" y="563"/>
                    </a:lnTo>
                    <a:lnTo>
                      <a:pt x="329" y="563"/>
                    </a:lnTo>
                    <a:lnTo>
                      <a:pt x="342" y="563"/>
                    </a:lnTo>
                    <a:lnTo>
                      <a:pt x="356" y="563"/>
                    </a:lnTo>
                    <a:lnTo>
                      <a:pt x="370" y="563"/>
                    </a:lnTo>
                    <a:lnTo>
                      <a:pt x="383" y="562"/>
                    </a:lnTo>
                    <a:lnTo>
                      <a:pt x="397" y="561"/>
                    </a:lnTo>
                    <a:lnTo>
                      <a:pt x="410" y="559"/>
                    </a:lnTo>
                    <a:lnTo>
                      <a:pt x="423" y="558"/>
                    </a:lnTo>
                    <a:lnTo>
                      <a:pt x="437" y="556"/>
                    </a:lnTo>
                    <a:lnTo>
                      <a:pt x="450" y="554"/>
                    </a:lnTo>
                    <a:lnTo>
                      <a:pt x="463" y="551"/>
                    </a:lnTo>
                    <a:lnTo>
                      <a:pt x="475" y="547"/>
                    </a:lnTo>
                    <a:lnTo>
                      <a:pt x="488" y="544"/>
                    </a:lnTo>
                    <a:lnTo>
                      <a:pt x="501" y="540"/>
                    </a:lnTo>
                    <a:lnTo>
                      <a:pt x="513" y="537"/>
                    </a:lnTo>
                    <a:lnTo>
                      <a:pt x="525" y="532"/>
                    </a:lnTo>
                    <a:lnTo>
                      <a:pt x="538" y="529"/>
                    </a:lnTo>
                    <a:lnTo>
                      <a:pt x="549" y="523"/>
                    </a:lnTo>
                    <a:lnTo>
                      <a:pt x="560" y="518"/>
                    </a:lnTo>
                    <a:lnTo>
                      <a:pt x="571" y="513"/>
                    </a:lnTo>
                    <a:lnTo>
                      <a:pt x="582" y="508"/>
                    </a:lnTo>
                    <a:lnTo>
                      <a:pt x="592" y="502"/>
                    </a:lnTo>
                    <a:lnTo>
                      <a:pt x="602" y="497"/>
                    </a:lnTo>
                    <a:lnTo>
                      <a:pt x="612" y="491"/>
                    </a:lnTo>
                    <a:lnTo>
                      <a:pt x="622" y="485"/>
                    </a:lnTo>
                    <a:lnTo>
                      <a:pt x="630" y="478"/>
                    </a:lnTo>
                    <a:lnTo>
                      <a:pt x="639" y="471"/>
                    </a:lnTo>
                    <a:lnTo>
                      <a:pt x="647" y="464"/>
                    </a:lnTo>
                    <a:lnTo>
                      <a:pt x="655" y="458"/>
                    </a:lnTo>
                    <a:lnTo>
                      <a:pt x="662" y="450"/>
                    </a:lnTo>
                    <a:lnTo>
                      <a:pt x="669" y="443"/>
                    </a:lnTo>
                    <a:lnTo>
                      <a:pt x="675" y="436"/>
                    </a:lnTo>
                    <a:lnTo>
                      <a:pt x="681" y="430"/>
                    </a:lnTo>
                    <a:lnTo>
                      <a:pt x="686" y="421"/>
                    </a:lnTo>
                    <a:lnTo>
                      <a:pt x="690" y="414"/>
                    </a:lnTo>
                    <a:lnTo>
                      <a:pt x="694" y="406"/>
                    </a:lnTo>
                    <a:lnTo>
                      <a:pt x="698" y="398"/>
                    </a:lnTo>
                    <a:lnTo>
                      <a:pt x="701" y="390"/>
                    </a:lnTo>
                    <a:lnTo>
                      <a:pt x="703" y="382"/>
                    </a:lnTo>
                    <a:lnTo>
                      <a:pt x="705" y="374"/>
                    </a:lnTo>
                    <a:lnTo>
                      <a:pt x="706" y="366"/>
                    </a:lnTo>
                    <a:lnTo>
                      <a:pt x="652" y="371"/>
                    </a:lnTo>
                    <a:lnTo>
                      <a:pt x="650" y="376"/>
                    </a:lnTo>
                    <a:lnTo>
                      <a:pt x="648" y="381"/>
                    </a:lnTo>
                    <a:lnTo>
                      <a:pt x="646" y="385"/>
                    </a:lnTo>
                    <a:lnTo>
                      <a:pt x="643" y="390"/>
                    </a:lnTo>
                    <a:lnTo>
                      <a:pt x="639" y="395"/>
                    </a:lnTo>
                    <a:lnTo>
                      <a:pt x="635" y="400"/>
                    </a:lnTo>
                    <a:lnTo>
                      <a:pt x="631" y="406"/>
                    </a:lnTo>
                    <a:lnTo>
                      <a:pt x="627" y="411"/>
                    </a:lnTo>
                    <a:lnTo>
                      <a:pt x="622" y="415"/>
                    </a:lnTo>
                    <a:lnTo>
                      <a:pt x="616" y="420"/>
                    </a:lnTo>
                    <a:lnTo>
                      <a:pt x="610" y="424"/>
                    </a:lnTo>
                    <a:lnTo>
                      <a:pt x="604" y="430"/>
                    </a:lnTo>
                    <a:lnTo>
                      <a:pt x="597" y="434"/>
                    </a:lnTo>
                    <a:lnTo>
                      <a:pt x="590" y="439"/>
                    </a:lnTo>
                    <a:lnTo>
                      <a:pt x="583" y="443"/>
                    </a:lnTo>
                    <a:lnTo>
                      <a:pt x="576" y="448"/>
                    </a:lnTo>
                    <a:lnTo>
                      <a:pt x="568" y="452"/>
                    </a:lnTo>
                    <a:lnTo>
                      <a:pt x="560" y="456"/>
                    </a:lnTo>
                    <a:lnTo>
                      <a:pt x="551" y="460"/>
                    </a:lnTo>
                    <a:lnTo>
                      <a:pt x="542" y="464"/>
                    </a:lnTo>
                    <a:lnTo>
                      <a:pt x="533" y="468"/>
                    </a:lnTo>
                    <a:lnTo>
                      <a:pt x="525" y="472"/>
                    </a:lnTo>
                    <a:lnTo>
                      <a:pt x="514" y="476"/>
                    </a:lnTo>
                    <a:lnTo>
                      <a:pt x="505" y="479"/>
                    </a:lnTo>
                    <a:lnTo>
                      <a:pt x="495" y="482"/>
                    </a:lnTo>
                    <a:lnTo>
                      <a:pt x="485" y="485"/>
                    </a:lnTo>
                    <a:lnTo>
                      <a:pt x="475" y="488"/>
                    </a:lnTo>
                    <a:lnTo>
                      <a:pt x="465" y="491"/>
                    </a:lnTo>
                    <a:lnTo>
                      <a:pt x="455" y="493"/>
                    </a:lnTo>
                    <a:lnTo>
                      <a:pt x="445" y="495"/>
                    </a:lnTo>
                    <a:lnTo>
                      <a:pt x="434" y="498"/>
                    </a:lnTo>
                    <a:lnTo>
                      <a:pt x="423" y="500"/>
                    </a:lnTo>
                    <a:lnTo>
                      <a:pt x="413" y="501"/>
                    </a:lnTo>
                    <a:lnTo>
                      <a:pt x="402" y="502"/>
                    </a:lnTo>
                    <a:lnTo>
                      <a:pt x="391" y="504"/>
                    </a:lnTo>
                    <a:lnTo>
                      <a:pt x="380" y="505"/>
                    </a:lnTo>
                    <a:lnTo>
                      <a:pt x="369" y="506"/>
                    </a:lnTo>
                    <a:lnTo>
                      <a:pt x="358" y="506"/>
                    </a:lnTo>
                    <a:lnTo>
                      <a:pt x="347" y="506"/>
                    </a:lnTo>
                    <a:lnTo>
                      <a:pt x="336" y="506"/>
                    </a:lnTo>
                    <a:lnTo>
                      <a:pt x="324" y="506"/>
                    </a:lnTo>
                    <a:lnTo>
                      <a:pt x="313" y="505"/>
                    </a:lnTo>
                    <a:lnTo>
                      <a:pt x="303" y="504"/>
                    </a:lnTo>
                    <a:lnTo>
                      <a:pt x="292" y="503"/>
                    </a:lnTo>
                    <a:lnTo>
                      <a:pt x="281" y="501"/>
                    </a:lnTo>
                    <a:lnTo>
                      <a:pt x="271" y="499"/>
                    </a:lnTo>
                    <a:lnTo>
                      <a:pt x="260" y="497"/>
                    </a:lnTo>
                    <a:lnTo>
                      <a:pt x="251" y="495"/>
                    </a:lnTo>
                    <a:lnTo>
                      <a:pt x="240" y="491"/>
                    </a:lnTo>
                    <a:lnTo>
                      <a:pt x="230" y="488"/>
                    </a:lnTo>
                    <a:lnTo>
                      <a:pt x="220" y="484"/>
                    </a:lnTo>
                    <a:lnTo>
                      <a:pt x="210" y="481"/>
                    </a:lnTo>
                    <a:lnTo>
                      <a:pt x="201" y="476"/>
                    </a:lnTo>
                    <a:lnTo>
                      <a:pt x="191" y="471"/>
                    </a:lnTo>
                    <a:lnTo>
                      <a:pt x="182" y="466"/>
                    </a:lnTo>
                    <a:lnTo>
                      <a:pt x="174" y="461"/>
                    </a:lnTo>
                    <a:lnTo>
                      <a:pt x="165" y="455"/>
                    </a:lnTo>
                    <a:lnTo>
                      <a:pt x="156" y="449"/>
                    </a:lnTo>
                    <a:lnTo>
                      <a:pt x="148" y="442"/>
                    </a:lnTo>
                    <a:lnTo>
                      <a:pt x="141" y="435"/>
                    </a:lnTo>
                    <a:lnTo>
                      <a:pt x="133" y="427"/>
                    </a:lnTo>
                    <a:lnTo>
                      <a:pt x="126" y="418"/>
                    </a:lnTo>
                    <a:lnTo>
                      <a:pt x="119" y="410"/>
                    </a:lnTo>
                    <a:lnTo>
                      <a:pt x="113" y="402"/>
                    </a:lnTo>
                    <a:lnTo>
                      <a:pt x="110" y="397"/>
                    </a:lnTo>
                    <a:lnTo>
                      <a:pt x="108" y="395"/>
                    </a:lnTo>
                    <a:lnTo>
                      <a:pt x="105" y="390"/>
                    </a:lnTo>
                    <a:lnTo>
                      <a:pt x="104" y="388"/>
                    </a:lnTo>
                    <a:lnTo>
                      <a:pt x="102" y="384"/>
                    </a:lnTo>
                    <a:lnTo>
                      <a:pt x="99" y="381"/>
                    </a:lnTo>
                    <a:lnTo>
                      <a:pt x="98" y="378"/>
                    </a:lnTo>
                    <a:lnTo>
                      <a:pt x="96" y="375"/>
                    </a:lnTo>
                    <a:lnTo>
                      <a:pt x="94" y="371"/>
                    </a:lnTo>
                    <a:lnTo>
                      <a:pt x="93" y="368"/>
                    </a:lnTo>
                    <a:lnTo>
                      <a:pt x="91" y="364"/>
                    </a:lnTo>
                    <a:lnTo>
                      <a:pt x="90" y="361"/>
                    </a:lnTo>
                    <a:lnTo>
                      <a:pt x="88" y="357"/>
                    </a:lnTo>
                    <a:lnTo>
                      <a:pt x="87" y="354"/>
                    </a:lnTo>
                    <a:lnTo>
                      <a:pt x="86" y="350"/>
                    </a:lnTo>
                    <a:lnTo>
                      <a:pt x="85" y="347"/>
                    </a:lnTo>
                    <a:lnTo>
                      <a:pt x="83" y="344"/>
                    </a:lnTo>
                    <a:lnTo>
                      <a:pt x="81" y="340"/>
                    </a:lnTo>
                    <a:lnTo>
                      <a:pt x="80" y="337"/>
                    </a:lnTo>
                    <a:lnTo>
                      <a:pt x="79" y="334"/>
                    </a:lnTo>
                    <a:lnTo>
                      <a:pt x="78" y="330"/>
                    </a:lnTo>
                    <a:lnTo>
                      <a:pt x="78" y="328"/>
                    </a:lnTo>
                    <a:lnTo>
                      <a:pt x="77" y="324"/>
                    </a:lnTo>
                    <a:lnTo>
                      <a:pt x="76" y="321"/>
                    </a:lnTo>
                    <a:lnTo>
                      <a:pt x="75" y="317"/>
                    </a:lnTo>
                    <a:lnTo>
                      <a:pt x="75" y="314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3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2" y="285"/>
                    </a:lnTo>
                    <a:lnTo>
                      <a:pt x="72" y="282"/>
                    </a:lnTo>
                    <a:lnTo>
                      <a:pt x="72" y="279"/>
                    </a:lnTo>
                    <a:lnTo>
                      <a:pt x="72" y="276"/>
                    </a:lnTo>
                    <a:lnTo>
                      <a:pt x="72" y="272"/>
                    </a:lnTo>
                    <a:lnTo>
                      <a:pt x="72" y="269"/>
                    </a:lnTo>
                    <a:lnTo>
                      <a:pt x="72" y="265"/>
                    </a:lnTo>
                    <a:lnTo>
                      <a:pt x="72" y="262"/>
                    </a:lnTo>
                    <a:lnTo>
                      <a:pt x="72" y="259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4" y="250"/>
                    </a:lnTo>
                    <a:lnTo>
                      <a:pt x="75" y="247"/>
                    </a:lnTo>
                    <a:lnTo>
                      <a:pt x="75" y="245"/>
                    </a:lnTo>
                    <a:lnTo>
                      <a:pt x="75" y="241"/>
                    </a:lnTo>
                    <a:lnTo>
                      <a:pt x="76" y="238"/>
                    </a:lnTo>
                    <a:lnTo>
                      <a:pt x="77" y="235"/>
                    </a:lnTo>
                    <a:lnTo>
                      <a:pt x="78" y="232"/>
                    </a:lnTo>
                    <a:lnTo>
                      <a:pt x="78" y="229"/>
                    </a:lnTo>
                    <a:lnTo>
                      <a:pt x="79" y="226"/>
                    </a:lnTo>
                    <a:lnTo>
                      <a:pt x="80" y="223"/>
                    </a:lnTo>
                    <a:lnTo>
                      <a:pt x="81" y="220"/>
                    </a:lnTo>
                    <a:lnTo>
                      <a:pt x="82" y="217"/>
                    </a:lnTo>
                    <a:lnTo>
                      <a:pt x="83" y="214"/>
                    </a:lnTo>
                    <a:lnTo>
                      <a:pt x="84" y="211"/>
                    </a:lnTo>
                    <a:lnTo>
                      <a:pt x="86" y="209"/>
                    </a:lnTo>
                    <a:lnTo>
                      <a:pt x="87" y="205"/>
                    </a:lnTo>
                    <a:lnTo>
                      <a:pt x="88" y="203"/>
                    </a:lnTo>
                    <a:lnTo>
                      <a:pt x="90" y="200"/>
                    </a:lnTo>
                    <a:lnTo>
                      <a:pt x="91" y="198"/>
                    </a:lnTo>
                    <a:lnTo>
                      <a:pt x="93" y="193"/>
                    </a:lnTo>
                    <a:lnTo>
                      <a:pt x="95" y="188"/>
                    </a:lnTo>
                    <a:lnTo>
                      <a:pt x="97" y="184"/>
                    </a:lnTo>
                    <a:lnTo>
                      <a:pt x="100" y="180"/>
                    </a:lnTo>
                    <a:lnTo>
                      <a:pt x="102" y="176"/>
                    </a:lnTo>
                    <a:lnTo>
                      <a:pt x="105" y="171"/>
                    </a:lnTo>
                    <a:lnTo>
                      <a:pt x="107" y="167"/>
                    </a:lnTo>
                    <a:lnTo>
                      <a:pt x="111" y="163"/>
                    </a:lnTo>
                    <a:lnTo>
                      <a:pt x="113" y="159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3" y="147"/>
                    </a:lnTo>
                    <a:lnTo>
                      <a:pt x="126" y="143"/>
                    </a:lnTo>
                    <a:lnTo>
                      <a:pt x="130" y="139"/>
                    </a:lnTo>
                    <a:lnTo>
                      <a:pt x="134" y="136"/>
                    </a:lnTo>
                    <a:lnTo>
                      <a:pt x="137" y="132"/>
                    </a:lnTo>
                    <a:lnTo>
                      <a:pt x="141" y="129"/>
                    </a:lnTo>
                    <a:lnTo>
                      <a:pt x="145" y="125"/>
                    </a:lnTo>
                    <a:lnTo>
                      <a:pt x="148" y="121"/>
                    </a:lnTo>
                    <a:lnTo>
                      <a:pt x="153" y="118"/>
                    </a:lnTo>
                    <a:lnTo>
                      <a:pt x="156" y="114"/>
                    </a:lnTo>
                    <a:lnTo>
                      <a:pt x="161" y="111"/>
                    </a:lnTo>
                    <a:lnTo>
                      <a:pt x="164" y="108"/>
                    </a:lnTo>
                    <a:lnTo>
                      <a:pt x="169" y="105"/>
                    </a:lnTo>
                    <a:lnTo>
                      <a:pt x="174" y="102"/>
                    </a:lnTo>
                    <a:lnTo>
                      <a:pt x="178" y="99"/>
                    </a:lnTo>
                    <a:lnTo>
                      <a:pt x="182" y="96"/>
                    </a:lnTo>
                    <a:lnTo>
                      <a:pt x="187" y="93"/>
                    </a:lnTo>
                    <a:lnTo>
                      <a:pt x="191" y="91"/>
                    </a:lnTo>
                    <a:lnTo>
                      <a:pt x="196" y="88"/>
                    </a:lnTo>
                    <a:lnTo>
                      <a:pt x="201" y="86"/>
                    </a:lnTo>
                    <a:lnTo>
                      <a:pt x="206" y="84"/>
                    </a:lnTo>
                    <a:lnTo>
                      <a:pt x="209" y="82"/>
                    </a:lnTo>
                    <a:lnTo>
                      <a:pt x="212" y="80"/>
                    </a:lnTo>
                    <a:lnTo>
                      <a:pt x="214" y="78"/>
                    </a:lnTo>
                    <a:lnTo>
                      <a:pt x="217" y="77"/>
                    </a:lnTo>
                    <a:lnTo>
                      <a:pt x="221" y="75"/>
                    </a:lnTo>
                    <a:lnTo>
                      <a:pt x="224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4" y="70"/>
                    </a:lnTo>
                    <a:lnTo>
                      <a:pt x="237" y="69"/>
                    </a:lnTo>
                    <a:lnTo>
                      <a:pt x="241" y="68"/>
                    </a:lnTo>
                    <a:lnTo>
                      <a:pt x="244" y="67"/>
                    </a:lnTo>
                    <a:lnTo>
                      <a:pt x="247" y="65"/>
                    </a:lnTo>
                    <a:lnTo>
                      <a:pt x="250" y="64"/>
                    </a:lnTo>
                    <a:lnTo>
                      <a:pt x="253" y="63"/>
                    </a:lnTo>
                    <a:lnTo>
                      <a:pt x="257" y="63"/>
                    </a:lnTo>
                    <a:lnTo>
                      <a:pt x="260" y="61"/>
                    </a:lnTo>
                    <a:lnTo>
                      <a:pt x="263" y="60"/>
                    </a:lnTo>
                    <a:lnTo>
                      <a:pt x="266" y="60"/>
                    </a:lnTo>
                    <a:lnTo>
                      <a:pt x="270" y="58"/>
                    </a:lnTo>
                    <a:lnTo>
                      <a:pt x="273" y="57"/>
                    </a:lnTo>
                    <a:lnTo>
                      <a:pt x="277" y="57"/>
                    </a:lnTo>
                    <a:lnTo>
                      <a:pt x="280" y="56"/>
                    </a:lnTo>
                    <a:lnTo>
                      <a:pt x="284" y="56"/>
                    </a:lnTo>
                    <a:lnTo>
                      <a:pt x="287" y="54"/>
                    </a:lnTo>
                    <a:lnTo>
                      <a:pt x="290" y="54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301" y="52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51"/>
                    </a:lnTo>
                    <a:lnTo>
                      <a:pt x="316" y="50"/>
                    </a:lnTo>
                    <a:lnTo>
                      <a:pt x="319" y="50"/>
                    </a:lnTo>
                    <a:lnTo>
                      <a:pt x="322" y="49"/>
                    </a:lnTo>
                    <a:lnTo>
                      <a:pt x="327" y="49"/>
                    </a:lnTo>
                    <a:lnTo>
                      <a:pt x="329" y="49"/>
                    </a:lnTo>
                    <a:lnTo>
                      <a:pt x="333" y="49"/>
                    </a:lnTo>
                    <a:lnTo>
                      <a:pt x="338" y="49"/>
                    </a:lnTo>
                    <a:lnTo>
                      <a:pt x="341" y="49"/>
                    </a:lnTo>
                    <a:lnTo>
                      <a:pt x="344" y="49"/>
                    </a:lnTo>
                    <a:lnTo>
                      <a:pt x="348" y="49"/>
                    </a:lnTo>
                    <a:lnTo>
                      <a:pt x="352" y="49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63" y="49"/>
                    </a:lnTo>
                    <a:lnTo>
                      <a:pt x="367" y="50"/>
                    </a:lnTo>
                    <a:lnTo>
                      <a:pt x="370" y="50"/>
                    </a:lnTo>
                    <a:lnTo>
                      <a:pt x="374" y="50"/>
                    </a:lnTo>
                    <a:lnTo>
                      <a:pt x="378" y="50"/>
                    </a:lnTo>
                    <a:lnTo>
                      <a:pt x="381" y="51"/>
                    </a:lnTo>
                    <a:lnTo>
                      <a:pt x="385" y="51"/>
                    </a:lnTo>
                    <a:lnTo>
                      <a:pt x="388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9" y="54"/>
                    </a:lnTo>
                    <a:lnTo>
                      <a:pt x="403" y="54"/>
                    </a:lnTo>
                    <a:lnTo>
                      <a:pt x="407" y="55"/>
                    </a:lnTo>
                    <a:lnTo>
                      <a:pt x="410" y="56"/>
                    </a:lnTo>
                    <a:lnTo>
                      <a:pt x="415" y="57"/>
                    </a:lnTo>
                    <a:lnTo>
                      <a:pt x="418" y="58"/>
                    </a:lnTo>
                    <a:lnTo>
                      <a:pt x="422" y="58"/>
                    </a:lnTo>
                    <a:lnTo>
                      <a:pt x="426" y="60"/>
                    </a:lnTo>
                    <a:lnTo>
                      <a:pt x="430" y="61"/>
                    </a:lnTo>
                    <a:lnTo>
                      <a:pt x="440" y="64"/>
                    </a:lnTo>
                    <a:lnTo>
                      <a:pt x="450" y="67"/>
                    </a:lnTo>
                    <a:lnTo>
                      <a:pt x="459" y="70"/>
                    </a:lnTo>
                    <a:lnTo>
                      <a:pt x="469" y="74"/>
                    </a:lnTo>
                    <a:lnTo>
                      <a:pt x="477" y="77"/>
                    </a:lnTo>
                    <a:lnTo>
                      <a:pt x="485" y="81"/>
                    </a:lnTo>
                    <a:lnTo>
                      <a:pt x="492" y="85"/>
                    </a:lnTo>
                    <a:lnTo>
                      <a:pt x="500" y="89"/>
                    </a:lnTo>
                    <a:lnTo>
                      <a:pt x="506" y="93"/>
                    </a:lnTo>
                    <a:lnTo>
                      <a:pt x="514" y="96"/>
                    </a:lnTo>
                    <a:lnTo>
                      <a:pt x="520" y="101"/>
                    </a:lnTo>
                    <a:lnTo>
                      <a:pt x="526" y="105"/>
                    </a:lnTo>
                    <a:lnTo>
                      <a:pt x="531" y="109"/>
                    </a:lnTo>
                    <a:lnTo>
                      <a:pt x="537" y="114"/>
                    </a:lnTo>
                    <a:lnTo>
                      <a:pt x="541" y="118"/>
                    </a:lnTo>
                    <a:lnTo>
                      <a:pt x="547" y="123"/>
                    </a:lnTo>
                    <a:lnTo>
                      <a:pt x="550" y="127"/>
                    </a:lnTo>
                    <a:lnTo>
                      <a:pt x="555" y="132"/>
                    </a:lnTo>
                    <a:lnTo>
                      <a:pt x="558" y="136"/>
                    </a:lnTo>
                    <a:lnTo>
                      <a:pt x="562" y="141"/>
                    </a:lnTo>
                    <a:lnTo>
                      <a:pt x="565" y="145"/>
                    </a:lnTo>
                    <a:lnTo>
                      <a:pt x="568" y="150"/>
                    </a:lnTo>
                    <a:lnTo>
                      <a:pt x="570" y="155"/>
                    </a:lnTo>
                    <a:lnTo>
                      <a:pt x="573" y="160"/>
                    </a:lnTo>
                    <a:lnTo>
                      <a:pt x="574" y="164"/>
                    </a:lnTo>
                    <a:lnTo>
                      <a:pt x="576" y="169"/>
                    </a:lnTo>
                    <a:lnTo>
                      <a:pt x="578" y="174"/>
                    </a:lnTo>
                    <a:lnTo>
                      <a:pt x="579" y="178"/>
                    </a:lnTo>
                    <a:lnTo>
                      <a:pt x="581" y="183"/>
                    </a:lnTo>
                    <a:lnTo>
                      <a:pt x="581" y="188"/>
                    </a:lnTo>
                    <a:lnTo>
                      <a:pt x="582" y="192"/>
                    </a:lnTo>
                    <a:lnTo>
                      <a:pt x="583" y="197"/>
                    </a:lnTo>
                    <a:lnTo>
                      <a:pt x="582" y="201"/>
                    </a:lnTo>
                    <a:lnTo>
                      <a:pt x="582" y="205"/>
                    </a:lnTo>
                    <a:lnTo>
                      <a:pt x="582" y="210"/>
                    </a:lnTo>
                    <a:lnTo>
                      <a:pt x="582" y="214"/>
                    </a:lnTo>
                    <a:lnTo>
                      <a:pt x="581" y="218"/>
                    </a:lnTo>
                    <a:lnTo>
                      <a:pt x="581" y="222"/>
                    </a:lnTo>
                    <a:lnTo>
                      <a:pt x="580" y="226"/>
                    </a:lnTo>
                    <a:lnTo>
                      <a:pt x="579" y="230"/>
                    </a:lnTo>
                    <a:lnTo>
                      <a:pt x="578" y="234"/>
                    </a:lnTo>
                    <a:lnTo>
                      <a:pt x="576" y="238"/>
                    </a:lnTo>
                    <a:lnTo>
                      <a:pt x="575" y="241"/>
                    </a:lnTo>
                    <a:lnTo>
                      <a:pt x="573" y="245"/>
                    </a:lnTo>
                    <a:lnTo>
                      <a:pt x="571" y="248"/>
                    </a:lnTo>
                    <a:lnTo>
                      <a:pt x="570" y="251"/>
                    </a:lnTo>
                    <a:lnTo>
                      <a:pt x="568" y="254"/>
                    </a:lnTo>
                    <a:lnTo>
                      <a:pt x="566" y="257"/>
                    </a:lnTo>
                    <a:lnTo>
                      <a:pt x="563" y="259"/>
                    </a:lnTo>
                    <a:lnTo>
                      <a:pt x="561" y="262"/>
                    </a:lnTo>
                    <a:lnTo>
                      <a:pt x="559" y="265"/>
                    </a:lnTo>
                    <a:lnTo>
                      <a:pt x="557" y="267"/>
                    </a:lnTo>
                    <a:lnTo>
                      <a:pt x="555" y="269"/>
                    </a:lnTo>
                    <a:lnTo>
                      <a:pt x="552" y="270"/>
                    </a:lnTo>
                    <a:lnTo>
                      <a:pt x="549" y="272"/>
                    </a:lnTo>
                    <a:lnTo>
                      <a:pt x="547" y="275"/>
                    </a:lnTo>
                    <a:lnTo>
                      <a:pt x="544" y="276"/>
                    </a:lnTo>
                    <a:lnTo>
                      <a:pt x="541" y="277"/>
                    </a:lnTo>
                    <a:lnTo>
                      <a:pt x="538" y="277"/>
                    </a:lnTo>
                    <a:lnTo>
                      <a:pt x="536" y="279"/>
                    </a:lnTo>
                    <a:lnTo>
                      <a:pt x="530" y="279"/>
                    </a:lnTo>
                    <a:lnTo>
                      <a:pt x="525" y="279"/>
                    </a:lnTo>
                    <a:lnTo>
                      <a:pt x="519" y="277"/>
                    </a:lnTo>
                    <a:lnTo>
                      <a:pt x="514" y="276"/>
                    </a:lnTo>
                    <a:lnTo>
                      <a:pt x="509" y="274"/>
                    </a:lnTo>
                    <a:lnTo>
                      <a:pt x="504" y="271"/>
                    </a:lnTo>
                    <a:lnTo>
                      <a:pt x="501" y="269"/>
                    </a:lnTo>
                    <a:lnTo>
                      <a:pt x="498" y="268"/>
                    </a:lnTo>
                    <a:lnTo>
                      <a:pt x="496" y="265"/>
                    </a:lnTo>
                    <a:lnTo>
                      <a:pt x="494" y="263"/>
                    </a:lnTo>
                    <a:lnTo>
                      <a:pt x="492" y="262"/>
                    </a:lnTo>
                    <a:lnTo>
                      <a:pt x="490" y="259"/>
                    </a:lnTo>
                    <a:lnTo>
                      <a:pt x="488" y="257"/>
                    </a:lnTo>
                    <a:lnTo>
                      <a:pt x="485" y="255"/>
                    </a:lnTo>
                    <a:lnTo>
                      <a:pt x="484" y="253"/>
                    </a:lnTo>
                    <a:lnTo>
                      <a:pt x="482" y="250"/>
                    </a:lnTo>
                    <a:lnTo>
                      <a:pt x="480" y="248"/>
                    </a:lnTo>
                    <a:lnTo>
                      <a:pt x="477" y="245"/>
                    </a:lnTo>
                    <a:lnTo>
                      <a:pt x="476" y="242"/>
                    </a:lnTo>
                    <a:lnTo>
                      <a:pt x="474" y="240"/>
                    </a:lnTo>
                    <a:lnTo>
                      <a:pt x="473" y="236"/>
                    </a:lnTo>
                    <a:lnTo>
                      <a:pt x="471" y="234"/>
                    </a:lnTo>
                    <a:lnTo>
                      <a:pt x="469" y="231"/>
                    </a:lnTo>
                    <a:lnTo>
                      <a:pt x="468" y="227"/>
                    </a:lnTo>
                    <a:lnTo>
                      <a:pt x="466" y="224"/>
                    </a:lnTo>
                    <a:lnTo>
                      <a:pt x="464" y="222"/>
                    </a:lnTo>
                    <a:lnTo>
                      <a:pt x="463" y="219"/>
                    </a:lnTo>
                    <a:lnTo>
                      <a:pt x="462" y="216"/>
                    </a:lnTo>
                    <a:lnTo>
                      <a:pt x="461" y="213"/>
                    </a:lnTo>
                    <a:lnTo>
                      <a:pt x="460" y="210"/>
                    </a:lnTo>
                    <a:lnTo>
                      <a:pt x="458" y="207"/>
                    </a:lnTo>
                    <a:lnTo>
                      <a:pt x="456" y="204"/>
                    </a:lnTo>
                    <a:lnTo>
                      <a:pt x="455" y="201"/>
                    </a:lnTo>
                    <a:lnTo>
                      <a:pt x="454" y="198"/>
                    </a:lnTo>
                    <a:lnTo>
                      <a:pt x="453" y="195"/>
                    </a:lnTo>
                    <a:lnTo>
                      <a:pt x="451" y="192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49" y="184"/>
                    </a:lnTo>
                    <a:lnTo>
                      <a:pt x="448" y="181"/>
                    </a:lnTo>
                    <a:lnTo>
                      <a:pt x="447" y="178"/>
                    </a:lnTo>
                    <a:lnTo>
                      <a:pt x="447" y="176"/>
                    </a:lnTo>
                    <a:lnTo>
                      <a:pt x="445" y="173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2" y="162"/>
                    </a:lnTo>
                    <a:lnTo>
                      <a:pt x="442" y="158"/>
                    </a:lnTo>
                    <a:lnTo>
                      <a:pt x="441" y="155"/>
                    </a:lnTo>
                    <a:lnTo>
                      <a:pt x="440" y="152"/>
                    </a:lnTo>
                    <a:lnTo>
                      <a:pt x="439" y="148"/>
                    </a:lnTo>
                    <a:lnTo>
                      <a:pt x="439" y="148"/>
                    </a:lnTo>
                    <a:lnTo>
                      <a:pt x="379" y="157"/>
                    </a:lnTo>
                    <a:lnTo>
                      <a:pt x="379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9" name="Group 72"/>
            <p:cNvGrpSpPr/>
            <p:nvPr/>
          </p:nvGrpSpPr>
          <p:grpSpPr bwMode="gray">
            <a:xfrm rot="8848561">
              <a:off x="5782230" y="1001178"/>
              <a:ext cx="579249" cy="950648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82" name="Freeform 81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3" name="Freeform 82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4" name="Freeform 83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5" name="Freeform 84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6" name="Freeform 85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7" name="Freeform 86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80"/>
            <p:cNvGrpSpPr/>
            <p:nvPr/>
          </p:nvGrpSpPr>
          <p:grpSpPr bwMode="gray">
            <a:xfrm rot="1587450">
              <a:off x="1070347" y="1418806"/>
              <a:ext cx="831122" cy="831402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76" name="Oval 7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78" name="Straight Connector 77"/>
              <p:cNvCxnSpPr>
                <a:stCxn id="77" idx="0"/>
                <a:endCxn id="7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  <a:endCxn id="7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103"/>
            <p:cNvGrpSpPr/>
            <p:nvPr/>
          </p:nvGrpSpPr>
          <p:grpSpPr bwMode="gray">
            <a:xfrm rot="410022">
              <a:off x="7286644" y="1277197"/>
              <a:ext cx="285752" cy="525045"/>
              <a:chOff x="11690945" y="1105123"/>
              <a:chExt cx="991158" cy="1853398"/>
            </a:xfrm>
            <a:solidFill>
              <a:schemeClr val="tx2"/>
            </a:solidFill>
            <a:effectLst/>
          </p:grpSpPr>
          <p:sp>
            <p:nvSpPr>
              <p:cNvPr id="74" name="Freeform 73"/>
              <p:cNvSpPr/>
              <p:nvPr/>
            </p:nvSpPr>
            <p:spPr bwMode="gray">
              <a:xfrm>
                <a:off x="11690945" y="1105123"/>
                <a:ext cx="991158" cy="1351873"/>
              </a:xfrm>
              <a:custGeom>
                <a:avLst/>
                <a:gdLst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12874 w 941204"/>
                  <a:gd name="connsiteY0" fmla="*/ 257840 h 1345019"/>
                  <a:gd name="connsiteX1" fmla="*/ 332490 w 941204"/>
                  <a:gd name="connsiteY1" fmla="*/ 454542 h 1345019"/>
                  <a:gd name="connsiteX2" fmla="*/ 82625 w 941204"/>
                  <a:gd name="connsiteY2" fmla="*/ 523654 h 1345019"/>
                  <a:gd name="connsiteX3" fmla="*/ 79967 w 941204"/>
                  <a:gd name="connsiteY3" fmla="*/ 212651 h 1345019"/>
                  <a:gd name="connsiteX4" fmla="*/ 473372 w 941204"/>
                  <a:gd name="connsiteY4" fmla="*/ 0 h 1345019"/>
                  <a:gd name="connsiteX5" fmla="*/ 941204 w 941204"/>
                  <a:gd name="connsiteY5" fmla="*/ 276447 h 1345019"/>
                  <a:gd name="connsiteX6" fmla="*/ 853486 w 941204"/>
                  <a:gd name="connsiteY6" fmla="*/ 741621 h 1345019"/>
                  <a:gd name="connsiteX7" fmla="*/ 526535 w 941204"/>
                  <a:gd name="connsiteY7" fmla="*/ 1084521 h 1345019"/>
                  <a:gd name="connsiteX8" fmla="*/ 481346 w 941204"/>
                  <a:gd name="connsiteY8" fmla="*/ 1345019 h 1345019"/>
                  <a:gd name="connsiteX9" fmla="*/ 417551 w 941204"/>
                  <a:gd name="connsiteY9" fmla="*/ 1342361 h 1345019"/>
                  <a:gd name="connsiteX10" fmla="*/ 452107 w 941204"/>
                  <a:gd name="connsiteY10" fmla="*/ 1039333 h 1345019"/>
                  <a:gd name="connsiteX11" fmla="*/ 675390 w 941204"/>
                  <a:gd name="connsiteY11" fmla="*/ 685800 h 1345019"/>
                  <a:gd name="connsiteX12" fmla="*/ 731211 w 941204"/>
                  <a:gd name="connsiteY12" fmla="*/ 337584 h 1345019"/>
                  <a:gd name="connsiteX13" fmla="*/ 510586 w 941204"/>
                  <a:gd name="connsiteY13" fmla="*/ 93035 h 1345019"/>
                  <a:gd name="connsiteX14" fmla="*/ 212874 w 941204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64694 h 1351873"/>
                  <a:gd name="connsiteX1" fmla="*/ 326506 w 935220"/>
                  <a:gd name="connsiteY1" fmla="*/ 461396 h 1351873"/>
                  <a:gd name="connsiteX2" fmla="*/ 76641 w 935220"/>
                  <a:gd name="connsiteY2" fmla="*/ 530508 h 1351873"/>
                  <a:gd name="connsiteX3" fmla="*/ 73983 w 935220"/>
                  <a:gd name="connsiteY3" fmla="*/ 219505 h 1351873"/>
                  <a:gd name="connsiteX4" fmla="*/ 467388 w 935220"/>
                  <a:gd name="connsiteY4" fmla="*/ 6854 h 1351873"/>
                  <a:gd name="connsiteX5" fmla="*/ 935220 w 935220"/>
                  <a:gd name="connsiteY5" fmla="*/ 283301 h 1351873"/>
                  <a:gd name="connsiteX6" fmla="*/ 847502 w 935220"/>
                  <a:gd name="connsiteY6" fmla="*/ 748475 h 1351873"/>
                  <a:gd name="connsiteX7" fmla="*/ 520551 w 935220"/>
                  <a:gd name="connsiteY7" fmla="*/ 1091375 h 1351873"/>
                  <a:gd name="connsiteX8" fmla="*/ 475362 w 935220"/>
                  <a:gd name="connsiteY8" fmla="*/ 1351873 h 1351873"/>
                  <a:gd name="connsiteX9" fmla="*/ 411567 w 935220"/>
                  <a:gd name="connsiteY9" fmla="*/ 1349215 h 1351873"/>
                  <a:gd name="connsiteX10" fmla="*/ 446123 w 935220"/>
                  <a:gd name="connsiteY10" fmla="*/ 1046187 h 1351873"/>
                  <a:gd name="connsiteX11" fmla="*/ 669406 w 935220"/>
                  <a:gd name="connsiteY11" fmla="*/ 692654 h 1351873"/>
                  <a:gd name="connsiteX12" fmla="*/ 725227 w 935220"/>
                  <a:gd name="connsiteY12" fmla="*/ 344438 h 1351873"/>
                  <a:gd name="connsiteX13" fmla="*/ 504602 w 935220"/>
                  <a:gd name="connsiteY13" fmla="*/ 99889 h 1351873"/>
                  <a:gd name="connsiteX14" fmla="*/ 206890 w 935220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17130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1158" h="1351873">
                    <a:moveTo>
                      <a:pt x="212542" y="264694"/>
                    </a:moveTo>
                    <a:cubicBezTo>
                      <a:pt x="203018" y="320293"/>
                      <a:pt x="339801" y="349345"/>
                      <a:pt x="332158" y="461396"/>
                    </a:cubicBezTo>
                    <a:cubicBezTo>
                      <a:pt x="324515" y="573447"/>
                      <a:pt x="164586" y="635082"/>
                      <a:pt x="82293" y="530508"/>
                    </a:cubicBezTo>
                    <a:cubicBezTo>
                      <a:pt x="0" y="425934"/>
                      <a:pt x="38877" y="315959"/>
                      <a:pt x="79635" y="219505"/>
                    </a:cubicBezTo>
                    <a:cubicBezTo>
                      <a:pt x="120393" y="123051"/>
                      <a:pt x="254632" y="13708"/>
                      <a:pt x="473040" y="6854"/>
                    </a:cubicBezTo>
                    <a:cubicBezTo>
                      <a:pt x="691448" y="0"/>
                      <a:pt x="890586" y="148302"/>
                      <a:pt x="940872" y="283301"/>
                    </a:cubicBezTo>
                    <a:cubicBezTo>
                      <a:pt x="991158" y="418300"/>
                      <a:pt x="983398" y="611037"/>
                      <a:pt x="853154" y="748475"/>
                    </a:cubicBezTo>
                    <a:cubicBezTo>
                      <a:pt x="744170" y="862775"/>
                      <a:pt x="559096" y="1023926"/>
                      <a:pt x="526203" y="1091375"/>
                    </a:cubicBezTo>
                    <a:cubicBezTo>
                      <a:pt x="493310" y="1158824"/>
                      <a:pt x="496077" y="1265040"/>
                      <a:pt x="481014" y="1351873"/>
                    </a:cubicBezTo>
                    <a:lnTo>
                      <a:pt x="417219" y="1349215"/>
                    </a:lnTo>
                    <a:cubicBezTo>
                      <a:pt x="428738" y="1248206"/>
                      <a:pt x="402933" y="1123819"/>
                      <a:pt x="451775" y="1046187"/>
                    </a:cubicBezTo>
                    <a:cubicBezTo>
                      <a:pt x="500617" y="968555"/>
                      <a:pt x="627323" y="803796"/>
                      <a:pt x="675058" y="692654"/>
                    </a:cubicBezTo>
                    <a:cubicBezTo>
                      <a:pt x="722793" y="581512"/>
                      <a:pt x="743399" y="445979"/>
                      <a:pt x="738186" y="379338"/>
                    </a:cubicBezTo>
                    <a:cubicBezTo>
                      <a:pt x="732973" y="312697"/>
                      <a:pt x="683909" y="107408"/>
                      <a:pt x="484336" y="99213"/>
                    </a:cubicBezTo>
                    <a:cubicBezTo>
                      <a:pt x="284763" y="91018"/>
                      <a:pt x="218744" y="172225"/>
                      <a:pt x="212542" y="26469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5" name="Oval 74"/>
              <p:cNvSpPr/>
              <p:nvPr/>
            </p:nvSpPr>
            <p:spPr bwMode="gray">
              <a:xfrm>
                <a:off x="12007156" y="2676758"/>
                <a:ext cx="273787" cy="281763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2" name="Group 147"/>
            <p:cNvGrpSpPr/>
            <p:nvPr/>
          </p:nvGrpSpPr>
          <p:grpSpPr bwMode="gray">
            <a:xfrm>
              <a:off x="5000593" y="1491511"/>
              <a:ext cx="558121" cy="764436"/>
              <a:chOff x="3090931" y="2231917"/>
              <a:chExt cx="1238104" cy="1695786"/>
            </a:xfrm>
            <a:solidFill>
              <a:schemeClr val="tx2"/>
            </a:solidFill>
            <a:effectLst/>
          </p:grpSpPr>
          <p:sp>
            <p:nvSpPr>
              <p:cNvPr id="62" name="Freeform 61"/>
              <p:cNvSpPr/>
              <p:nvPr/>
            </p:nvSpPr>
            <p:spPr bwMode="gray">
              <a:xfrm>
                <a:off x="3282937" y="2430109"/>
                <a:ext cx="829619" cy="1497594"/>
              </a:xfrm>
              <a:custGeom>
                <a:avLst/>
                <a:gdLst>
                  <a:gd name="connsiteX0" fmla="*/ 934497 w 2672862"/>
                  <a:gd name="connsiteY0" fmla="*/ 2803490 h 3637503"/>
                  <a:gd name="connsiteX1" fmla="*/ 924448 w 2672862"/>
                  <a:gd name="connsiteY1" fmla="*/ 2220686 h 3637503"/>
                  <a:gd name="connsiteX2" fmla="*/ 0 w 2672862"/>
                  <a:gd name="connsiteY2" fmla="*/ 1416818 h 3637503"/>
                  <a:gd name="connsiteX3" fmla="*/ 442128 w 2672862"/>
                  <a:gd name="connsiteY3" fmla="*/ 20097 h 3637503"/>
                  <a:gd name="connsiteX4" fmla="*/ 2069960 w 2672862"/>
                  <a:gd name="connsiteY4" fmla="*/ 0 h 3637503"/>
                  <a:gd name="connsiteX5" fmla="*/ 2672862 w 2672862"/>
                  <a:gd name="connsiteY5" fmla="*/ 1326382 h 3637503"/>
                  <a:gd name="connsiteX6" fmla="*/ 1497204 w 2672862"/>
                  <a:gd name="connsiteY6" fmla="*/ 2170444 h 3637503"/>
                  <a:gd name="connsiteX7" fmla="*/ 1497204 w 2672862"/>
                  <a:gd name="connsiteY7" fmla="*/ 2793442 h 3637503"/>
                  <a:gd name="connsiteX8" fmla="*/ 1657978 w 2672862"/>
                  <a:gd name="connsiteY8" fmla="*/ 2944167 h 3637503"/>
                  <a:gd name="connsiteX9" fmla="*/ 1517301 w 2672862"/>
                  <a:gd name="connsiteY9" fmla="*/ 3044651 h 3637503"/>
                  <a:gd name="connsiteX10" fmla="*/ 1678075 w 2672862"/>
                  <a:gd name="connsiteY10" fmla="*/ 3165231 h 3637503"/>
                  <a:gd name="connsiteX11" fmla="*/ 1547446 w 2672862"/>
                  <a:gd name="connsiteY11" fmla="*/ 3245618 h 3637503"/>
                  <a:gd name="connsiteX12" fmla="*/ 1678075 w 2672862"/>
                  <a:gd name="connsiteY12" fmla="*/ 3406391 h 3637503"/>
                  <a:gd name="connsiteX13" fmla="*/ 1527349 w 2672862"/>
                  <a:gd name="connsiteY13" fmla="*/ 3516923 h 3637503"/>
                  <a:gd name="connsiteX14" fmla="*/ 1527349 w 2672862"/>
                  <a:gd name="connsiteY14" fmla="*/ 3637503 h 3637503"/>
                  <a:gd name="connsiteX15" fmla="*/ 984738 w 2672862"/>
                  <a:gd name="connsiteY15" fmla="*/ 3637503 h 3637503"/>
                  <a:gd name="connsiteX16" fmla="*/ 984738 w 2672862"/>
                  <a:gd name="connsiteY16" fmla="*/ 3486778 h 3637503"/>
                  <a:gd name="connsiteX17" fmla="*/ 783771 w 2672862"/>
                  <a:gd name="connsiteY17" fmla="*/ 3456633 h 3637503"/>
                  <a:gd name="connsiteX18" fmla="*/ 954593 w 2672862"/>
                  <a:gd name="connsiteY18" fmla="*/ 3346101 h 3637503"/>
                  <a:gd name="connsiteX19" fmla="*/ 753626 w 2672862"/>
                  <a:gd name="connsiteY19" fmla="*/ 3275763 h 3637503"/>
                  <a:gd name="connsiteX20" fmla="*/ 914400 w 2672862"/>
                  <a:gd name="connsiteY20" fmla="*/ 3175279 h 3637503"/>
                  <a:gd name="connsiteX21" fmla="*/ 693336 w 2672862"/>
                  <a:gd name="connsiteY21" fmla="*/ 3084844 h 3637503"/>
                  <a:gd name="connsiteX22" fmla="*/ 934497 w 2672862"/>
                  <a:gd name="connsiteY22" fmla="*/ 2803490 h 3637503"/>
                  <a:gd name="connsiteX0" fmla="*/ 934497 w 2672862"/>
                  <a:gd name="connsiteY0" fmla="*/ 3021204 h 3855217"/>
                  <a:gd name="connsiteX1" fmla="*/ 924448 w 2672862"/>
                  <a:gd name="connsiteY1" fmla="*/ 2438400 h 3855217"/>
                  <a:gd name="connsiteX2" fmla="*/ 0 w 2672862"/>
                  <a:gd name="connsiteY2" fmla="*/ 1634532 h 3855217"/>
                  <a:gd name="connsiteX3" fmla="*/ 442128 w 2672862"/>
                  <a:gd name="connsiteY3" fmla="*/ 237811 h 3855217"/>
                  <a:gd name="connsiteX4" fmla="*/ 2069960 w 2672862"/>
                  <a:gd name="connsiteY4" fmla="*/ 217714 h 3855217"/>
                  <a:gd name="connsiteX5" fmla="*/ 2672862 w 2672862"/>
                  <a:gd name="connsiteY5" fmla="*/ 1544096 h 3855217"/>
                  <a:gd name="connsiteX6" fmla="*/ 1497204 w 2672862"/>
                  <a:gd name="connsiteY6" fmla="*/ 2388158 h 3855217"/>
                  <a:gd name="connsiteX7" fmla="*/ 1497204 w 2672862"/>
                  <a:gd name="connsiteY7" fmla="*/ 3011156 h 3855217"/>
                  <a:gd name="connsiteX8" fmla="*/ 1657978 w 2672862"/>
                  <a:gd name="connsiteY8" fmla="*/ 3161881 h 3855217"/>
                  <a:gd name="connsiteX9" fmla="*/ 1517301 w 2672862"/>
                  <a:gd name="connsiteY9" fmla="*/ 3262365 h 3855217"/>
                  <a:gd name="connsiteX10" fmla="*/ 1678075 w 2672862"/>
                  <a:gd name="connsiteY10" fmla="*/ 3382945 h 3855217"/>
                  <a:gd name="connsiteX11" fmla="*/ 1547446 w 2672862"/>
                  <a:gd name="connsiteY11" fmla="*/ 3463332 h 3855217"/>
                  <a:gd name="connsiteX12" fmla="*/ 1678075 w 2672862"/>
                  <a:gd name="connsiteY12" fmla="*/ 3624105 h 3855217"/>
                  <a:gd name="connsiteX13" fmla="*/ 1527349 w 2672862"/>
                  <a:gd name="connsiteY13" fmla="*/ 3734637 h 3855217"/>
                  <a:gd name="connsiteX14" fmla="*/ 1527349 w 2672862"/>
                  <a:gd name="connsiteY14" fmla="*/ 3855217 h 3855217"/>
                  <a:gd name="connsiteX15" fmla="*/ 984738 w 2672862"/>
                  <a:gd name="connsiteY15" fmla="*/ 3855217 h 3855217"/>
                  <a:gd name="connsiteX16" fmla="*/ 984738 w 2672862"/>
                  <a:gd name="connsiteY16" fmla="*/ 3704492 h 3855217"/>
                  <a:gd name="connsiteX17" fmla="*/ 783771 w 2672862"/>
                  <a:gd name="connsiteY17" fmla="*/ 3674347 h 3855217"/>
                  <a:gd name="connsiteX18" fmla="*/ 954593 w 2672862"/>
                  <a:gd name="connsiteY18" fmla="*/ 3563815 h 3855217"/>
                  <a:gd name="connsiteX19" fmla="*/ 753626 w 2672862"/>
                  <a:gd name="connsiteY19" fmla="*/ 3493477 h 3855217"/>
                  <a:gd name="connsiteX20" fmla="*/ 914400 w 2672862"/>
                  <a:gd name="connsiteY20" fmla="*/ 3392993 h 3855217"/>
                  <a:gd name="connsiteX21" fmla="*/ 693336 w 2672862"/>
                  <a:gd name="connsiteY21" fmla="*/ 3302558 h 3855217"/>
                  <a:gd name="connsiteX22" fmla="*/ 934497 w 2672862"/>
                  <a:gd name="connsiteY22" fmla="*/ 3021204 h 3855217"/>
                  <a:gd name="connsiteX0" fmla="*/ 934497 w 2768321"/>
                  <a:gd name="connsiteY0" fmla="*/ 3021204 h 3855217"/>
                  <a:gd name="connsiteX1" fmla="*/ 924448 w 2768321"/>
                  <a:gd name="connsiteY1" fmla="*/ 2438400 h 3855217"/>
                  <a:gd name="connsiteX2" fmla="*/ 0 w 2768321"/>
                  <a:gd name="connsiteY2" fmla="*/ 1634532 h 3855217"/>
                  <a:gd name="connsiteX3" fmla="*/ 442128 w 2768321"/>
                  <a:gd name="connsiteY3" fmla="*/ 237811 h 3855217"/>
                  <a:gd name="connsiteX4" fmla="*/ 2069960 w 2768321"/>
                  <a:gd name="connsiteY4" fmla="*/ 217714 h 3855217"/>
                  <a:gd name="connsiteX5" fmla="*/ 2672862 w 2768321"/>
                  <a:gd name="connsiteY5" fmla="*/ 1544096 h 3855217"/>
                  <a:gd name="connsiteX6" fmla="*/ 1497204 w 2768321"/>
                  <a:gd name="connsiteY6" fmla="*/ 2388158 h 3855217"/>
                  <a:gd name="connsiteX7" fmla="*/ 1497204 w 2768321"/>
                  <a:gd name="connsiteY7" fmla="*/ 3011156 h 3855217"/>
                  <a:gd name="connsiteX8" fmla="*/ 1657978 w 2768321"/>
                  <a:gd name="connsiteY8" fmla="*/ 3161881 h 3855217"/>
                  <a:gd name="connsiteX9" fmla="*/ 1517301 w 2768321"/>
                  <a:gd name="connsiteY9" fmla="*/ 3262365 h 3855217"/>
                  <a:gd name="connsiteX10" fmla="*/ 1678075 w 2768321"/>
                  <a:gd name="connsiteY10" fmla="*/ 3382945 h 3855217"/>
                  <a:gd name="connsiteX11" fmla="*/ 1547446 w 2768321"/>
                  <a:gd name="connsiteY11" fmla="*/ 3463332 h 3855217"/>
                  <a:gd name="connsiteX12" fmla="*/ 1678075 w 2768321"/>
                  <a:gd name="connsiteY12" fmla="*/ 3624105 h 3855217"/>
                  <a:gd name="connsiteX13" fmla="*/ 1527349 w 2768321"/>
                  <a:gd name="connsiteY13" fmla="*/ 3734637 h 3855217"/>
                  <a:gd name="connsiteX14" fmla="*/ 1527349 w 2768321"/>
                  <a:gd name="connsiteY14" fmla="*/ 3855217 h 3855217"/>
                  <a:gd name="connsiteX15" fmla="*/ 984738 w 2768321"/>
                  <a:gd name="connsiteY15" fmla="*/ 3855217 h 3855217"/>
                  <a:gd name="connsiteX16" fmla="*/ 984738 w 2768321"/>
                  <a:gd name="connsiteY16" fmla="*/ 3704492 h 3855217"/>
                  <a:gd name="connsiteX17" fmla="*/ 783771 w 2768321"/>
                  <a:gd name="connsiteY17" fmla="*/ 3674347 h 3855217"/>
                  <a:gd name="connsiteX18" fmla="*/ 954593 w 2768321"/>
                  <a:gd name="connsiteY18" fmla="*/ 3563815 h 3855217"/>
                  <a:gd name="connsiteX19" fmla="*/ 753626 w 2768321"/>
                  <a:gd name="connsiteY19" fmla="*/ 3493477 h 3855217"/>
                  <a:gd name="connsiteX20" fmla="*/ 914400 w 2768321"/>
                  <a:gd name="connsiteY20" fmla="*/ 3392993 h 3855217"/>
                  <a:gd name="connsiteX21" fmla="*/ 693336 w 2768321"/>
                  <a:gd name="connsiteY21" fmla="*/ 3302558 h 3855217"/>
                  <a:gd name="connsiteX22" fmla="*/ 934497 w 2768321"/>
                  <a:gd name="connsiteY22" fmla="*/ 3021204 h 3855217"/>
                  <a:gd name="connsiteX0" fmla="*/ 1014884 w 2848708"/>
                  <a:gd name="connsiteY0" fmla="*/ 3021204 h 3855217"/>
                  <a:gd name="connsiteX1" fmla="*/ 1004835 w 2848708"/>
                  <a:gd name="connsiteY1" fmla="*/ 2438400 h 3855217"/>
                  <a:gd name="connsiteX2" fmla="*/ 80387 w 2848708"/>
                  <a:gd name="connsiteY2" fmla="*/ 1634532 h 3855217"/>
                  <a:gd name="connsiteX3" fmla="*/ 522515 w 2848708"/>
                  <a:gd name="connsiteY3" fmla="*/ 237811 h 3855217"/>
                  <a:gd name="connsiteX4" fmla="*/ 2150347 w 2848708"/>
                  <a:gd name="connsiteY4" fmla="*/ 217714 h 3855217"/>
                  <a:gd name="connsiteX5" fmla="*/ 2753249 w 2848708"/>
                  <a:gd name="connsiteY5" fmla="*/ 1544096 h 3855217"/>
                  <a:gd name="connsiteX6" fmla="*/ 1577591 w 2848708"/>
                  <a:gd name="connsiteY6" fmla="*/ 2388158 h 3855217"/>
                  <a:gd name="connsiteX7" fmla="*/ 1577591 w 2848708"/>
                  <a:gd name="connsiteY7" fmla="*/ 3011156 h 3855217"/>
                  <a:gd name="connsiteX8" fmla="*/ 1738365 w 2848708"/>
                  <a:gd name="connsiteY8" fmla="*/ 3161881 h 3855217"/>
                  <a:gd name="connsiteX9" fmla="*/ 1597688 w 2848708"/>
                  <a:gd name="connsiteY9" fmla="*/ 3262365 h 3855217"/>
                  <a:gd name="connsiteX10" fmla="*/ 1758462 w 2848708"/>
                  <a:gd name="connsiteY10" fmla="*/ 3382945 h 3855217"/>
                  <a:gd name="connsiteX11" fmla="*/ 1627833 w 2848708"/>
                  <a:gd name="connsiteY11" fmla="*/ 3463332 h 3855217"/>
                  <a:gd name="connsiteX12" fmla="*/ 1758462 w 2848708"/>
                  <a:gd name="connsiteY12" fmla="*/ 3624105 h 3855217"/>
                  <a:gd name="connsiteX13" fmla="*/ 1607736 w 2848708"/>
                  <a:gd name="connsiteY13" fmla="*/ 3734637 h 3855217"/>
                  <a:gd name="connsiteX14" fmla="*/ 1607736 w 2848708"/>
                  <a:gd name="connsiteY14" fmla="*/ 3855217 h 3855217"/>
                  <a:gd name="connsiteX15" fmla="*/ 1065125 w 2848708"/>
                  <a:gd name="connsiteY15" fmla="*/ 3855217 h 3855217"/>
                  <a:gd name="connsiteX16" fmla="*/ 1065125 w 2848708"/>
                  <a:gd name="connsiteY16" fmla="*/ 3704492 h 3855217"/>
                  <a:gd name="connsiteX17" fmla="*/ 864158 w 2848708"/>
                  <a:gd name="connsiteY17" fmla="*/ 3674347 h 3855217"/>
                  <a:gd name="connsiteX18" fmla="*/ 1034980 w 2848708"/>
                  <a:gd name="connsiteY18" fmla="*/ 3563815 h 3855217"/>
                  <a:gd name="connsiteX19" fmla="*/ 834013 w 2848708"/>
                  <a:gd name="connsiteY19" fmla="*/ 3493477 h 3855217"/>
                  <a:gd name="connsiteX20" fmla="*/ 994787 w 2848708"/>
                  <a:gd name="connsiteY20" fmla="*/ 3392993 h 3855217"/>
                  <a:gd name="connsiteX21" fmla="*/ 773723 w 2848708"/>
                  <a:gd name="connsiteY21" fmla="*/ 3302558 h 3855217"/>
                  <a:gd name="connsiteX22" fmla="*/ 1014884 w 2848708"/>
                  <a:gd name="connsiteY22" fmla="*/ 3021204 h 3855217"/>
                  <a:gd name="connsiteX0" fmla="*/ 1014884 w 2848708"/>
                  <a:gd name="connsiteY0" fmla="*/ 3233867 h 4067880"/>
                  <a:gd name="connsiteX1" fmla="*/ 1004835 w 2848708"/>
                  <a:gd name="connsiteY1" fmla="*/ 2651063 h 4067880"/>
                  <a:gd name="connsiteX2" fmla="*/ 80387 w 2848708"/>
                  <a:gd name="connsiteY2" fmla="*/ 1847195 h 4067880"/>
                  <a:gd name="connsiteX3" fmla="*/ 522515 w 2848708"/>
                  <a:gd name="connsiteY3" fmla="*/ 236136 h 4067880"/>
                  <a:gd name="connsiteX4" fmla="*/ 2150347 w 2848708"/>
                  <a:gd name="connsiteY4" fmla="*/ 430377 h 4067880"/>
                  <a:gd name="connsiteX5" fmla="*/ 2753249 w 2848708"/>
                  <a:gd name="connsiteY5" fmla="*/ 1756759 h 4067880"/>
                  <a:gd name="connsiteX6" fmla="*/ 1577591 w 2848708"/>
                  <a:gd name="connsiteY6" fmla="*/ 2600821 h 4067880"/>
                  <a:gd name="connsiteX7" fmla="*/ 1577591 w 2848708"/>
                  <a:gd name="connsiteY7" fmla="*/ 3223819 h 4067880"/>
                  <a:gd name="connsiteX8" fmla="*/ 1738365 w 2848708"/>
                  <a:gd name="connsiteY8" fmla="*/ 3374544 h 4067880"/>
                  <a:gd name="connsiteX9" fmla="*/ 1597688 w 2848708"/>
                  <a:gd name="connsiteY9" fmla="*/ 3475028 h 4067880"/>
                  <a:gd name="connsiteX10" fmla="*/ 1758462 w 2848708"/>
                  <a:gd name="connsiteY10" fmla="*/ 3595608 h 4067880"/>
                  <a:gd name="connsiteX11" fmla="*/ 1627833 w 2848708"/>
                  <a:gd name="connsiteY11" fmla="*/ 3675995 h 4067880"/>
                  <a:gd name="connsiteX12" fmla="*/ 1758462 w 2848708"/>
                  <a:gd name="connsiteY12" fmla="*/ 3836768 h 4067880"/>
                  <a:gd name="connsiteX13" fmla="*/ 1607736 w 2848708"/>
                  <a:gd name="connsiteY13" fmla="*/ 3947300 h 4067880"/>
                  <a:gd name="connsiteX14" fmla="*/ 1607736 w 2848708"/>
                  <a:gd name="connsiteY14" fmla="*/ 4067880 h 4067880"/>
                  <a:gd name="connsiteX15" fmla="*/ 1065125 w 2848708"/>
                  <a:gd name="connsiteY15" fmla="*/ 4067880 h 4067880"/>
                  <a:gd name="connsiteX16" fmla="*/ 1065125 w 2848708"/>
                  <a:gd name="connsiteY16" fmla="*/ 3917155 h 4067880"/>
                  <a:gd name="connsiteX17" fmla="*/ 864158 w 2848708"/>
                  <a:gd name="connsiteY17" fmla="*/ 3887010 h 4067880"/>
                  <a:gd name="connsiteX18" fmla="*/ 1034980 w 2848708"/>
                  <a:gd name="connsiteY18" fmla="*/ 3776478 h 4067880"/>
                  <a:gd name="connsiteX19" fmla="*/ 834013 w 2848708"/>
                  <a:gd name="connsiteY19" fmla="*/ 3706140 h 4067880"/>
                  <a:gd name="connsiteX20" fmla="*/ 994787 w 2848708"/>
                  <a:gd name="connsiteY20" fmla="*/ 3605656 h 4067880"/>
                  <a:gd name="connsiteX21" fmla="*/ 773723 w 2848708"/>
                  <a:gd name="connsiteY21" fmla="*/ 3515221 h 4067880"/>
                  <a:gd name="connsiteX22" fmla="*/ 1014884 w 2848708"/>
                  <a:gd name="connsiteY22" fmla="*/ 3233867 h 4067880"/>
                  <a:gd name="connsiteX0" fmla="*/ 1014884 w 2848708"/>
                  <a:gd name="connsiteY0" fmla="*/ 3342703 h 4176716"/>
                  <a:gd name="connsiteX1" fmla="*/ 1004835 w 2848708"/>
                  <a:gd name="connsiteY1" fmla="*/ 2759899 h 4176716"/>
                  <a:gd name="connsiteX2" fmla="*/ 80387 w 2848708"/>
                  <a:gd name="connsiteY2" fmla="*/ 1956031 h 4176716"/>
                  <a:gd name="connsiteX3" fmla="*/ 522515 w 2848708"/>
                  <a:gd name="connsiteY3" fmla="*/ 344972 h 4176716"/>
                  <a:gd name="connsiteX4" fmla="*/ 2150347 w 2848708"/>
                  <a:gd name="connsiteY4" fmla="*/ 253437 h 4176716"/>
                  <a:gd name="connsiteX5" fmla="*/ 2753249 w 2848708"/>
                  <a:gd name="connsiteY5" fmla="*/ 1865595 h 4176716"/>
                  <a:gd name="connsiteX6" fmla="*/ 1577591 w 2848708"/>
                  <a:gd name="connsiteY6" fmla="*/ 2709657 h 4176716"/>
                  <a:gd name="connsiteX7" fmla="*/ 1577591 w 2848708"/>
                  <a:gd name="connsiteY7" fmla="*/ 3332655 h 4176716"/>
                  <a:gd name="connsiteX8" fmla="*/ 1738365 w 2848708"/>
                  <a:gd name="connsiteY8" fmla="*/ 3483380 h 4176716"/>
                  <a:gd name="connsiteX9" fmla="*/ 1597688 w 2848708"/>
                  <a:gd name="connsiteY9" fmla="*/ 3583864 h 4176716"/>
                  <a:gd name="connsiteX10" fmla="*/ 1758462 w 2848708"/>
                  <a:gd name="connsiteY10" fmla="*/ 3704444 h 4176716"/>
                  <a:gd name="connsiteX11" fmla="*/ 1627833 w 2848708"/>
                  <a:gd name="connsiteY11" fmla="*/ 3784831 h 4176716"/>
                  <a:gd name="connsiteX12" fmla="*/ 1758462 w 2848708"/>
                  <a:gd name="connsiteY12" fmla="*/ 3945604 h 4176716"/>
                  <a:gd name="connsiteX13" fmla="*/ 1607736 w 2848708"/>
                  <a:gd name="connsiteY13" fmla="*/ 4056136 h 4176716"/>
                  <a:gd name="connsiteX14" fmla="*/ 1607736 w 2848708"/>
                  <a:gd name="connsiteY14" fmla="*/ 4176716 h 4176716"/>
                  <a:gd name="connsiteX15" fmla="*/ 1065125 w 2848708"/>
                  <a:gd name="connsiteY15" fmla="*/ 4176716 h 4176716"/>
                  <a:gd name="connsiteX16" fmla="*/ 1065125 w 2848708"/>
                  <a:gd name="connsiteY16" fmla="*/ 4025991 h 4176716"/>
                  <a:gd name="connsiteX17" fmla="*/ 864158 w 2848708"/>
                  <a:gd name="connsiteY17" fmla="*/ 3995846 h 4176716"/>
                  <a:gd name="connsiteX18" fmla="*/ 1034980 w 2848708"/>
                  <a:gd name="connsiteY18" fmla="*/ 3885314 h 4176716"/>
                  <a:gd name="connsiteX19" fmla="*/ 834013 w 2848708"/>
                  <a:gd name="connsiteY19" fmla="*/ 3814976 h 4176716"/>
                  <a:gd name="connsiteX20" fmla="*/ 994787 w 2848708"/>
                  <a:gd name="connsiteY20" fmla="*/ 3714492 h 4176716"/>
                  <a:gd name="connsiteX21" fmla="*/ 773723 w 2848708"/>
                  <a:gd name="connsiteY21" fmla="*/ 3624057 h 4176716"/>
                  <a:gd name="connsiteX22" fmla="*/ 1014884 w 2848708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789742 w 2225551"/>
                  <a:gd name="connsiteY0" fmla="*/ 3342703 h 4176716"/>
                  <a:gd name="connsiteX1" fmla="*/ 779693 w 2225551"/>
                  <a:gd name="connsiteY1" fmla="*/ 2759899 h 4176716"/>
                  <a:gd name="connsiteX2" fmla="*/ 140965 w 2225551"/>
                  <a:gd name="connsiteY2" fmla="*/ 1956031 h 4176716"/>
                  <a:gd name="connsiteX3" fmla="*/ 297373 w 2225551"/>
                  <a:gd name="connsiteY3" fmla="*/ 344972 h 4176716"/>
                  <a:gd name="connsiteX4" fmla="*/ 1925205 w 2225551"/>
                  <a:gd name="connsiteY4" fmla="*/ 253437 h 4176716"/>
                  <a:gd name="connsiteX5" fmla="*/ 2099447 w 2225551"/>
                  <a:gd name="connsiteY5" fmla="*/ 1865595 h 4176716"/>
                  <a:gd name="connsiteX6" fmla="*/ 1352449 w 2225551"/>
                  <a:gd name="connsiteY6" fmla="*/ 2709657 h 4176716"/>
                  <a:gd name="connsiteX7" fmla="*/ 1352449 w 2225551"/>
                  <a:gd name="connsiteY7" fmla="*/ 3332655 h 4176716"/>
                  <a:gd name="connsiteX8" fmla="*/ 1513223 w 2225551"/>
                  <a:gd name="connsiteY8" fmla="*/ 3483380 h 4176716"/>
                  <a:gd name="connsiteX9" fmla="*/ 1372546 w 2225551"/>
                  <a:gd name="connsiteY9" fmla="*/ 3583864 h 4176716"/>
                  <a:gd name="connsiteX10" fmla="*/ 1533320 w 2225551"/>
                  <a:gd name="connsiteY10" fmla="*/ 3704444 h 4176716"/>
                  <a:gd name="connsiteX11" fmla="*/ 1402691 w 2225551"/>
                  <a:gd name="connsiteY11" fmla="*/ 3784831 h 4176716"/>
                  <a:gd name="connsiteX12" fmla="*/ 1533320 w 2225551"/>
                  <a:gd name="connsiteY12" fmla="*/ 3945604 h 4176716"/>
                  <a:gd name="connsiteX13" fmla="*/ 1382594 w 2225551"/>
                  <a:gd name="connsiteY13" fmla="*/ 4056136 h 4176716"/>
                  <a:gd name="connsiteX14" fmla="*/ 1382594 w 2225551"/>
                  <a:gd name="connsiteY14" fmla="*/ 4176716 h 4176716"/>
                  <a:gd name="connsiteX15" fmla="*/ 839983 w 2225551"/>
                  <a:gd name="connsiteY15" fmla="*/ 4176716 h 4176716"/>
                  <a:gd name="connsiteX16" fmla="*/ 839983 w 2225551"/>
                  <a:gd name="connsiteY16" fmla="*/ 4025991 h 4176716"/>
                  <a:gd name="connsiteX17" fmla="*/ 639016 w 2225551"/>
                  <a:gd name="connsiteY17" fmla="*/ 3995846 h 4176716"/>
                  <a:gd name="connsiteX18" fmla="*/ 809838 w 2225551"/>
                  <a:gd name="connsiteY18" fmla="*/ 3885314 h 4176716"/>
                  <a:gd name="connsiteX19" fmla="*/ 608871 w 2225551"/>
                  <a:gd name="connsiteY19" fmla="*/ 3814976 h 4176716"/>
                  <a:gd name="connsiteX20" fmla="*/ 769645 w 2225551"/>
                  <a:gd name="connsiteY20" fmla="*/ 3714492 h 4176716"/>
                  <a:gd name="connsiteX21" fmla="*/ 548581 w 2225551"/>
                  <a:gd name="connsiteY21" fmla="*/ 3624057 h 4176716"/>
                  <a:gd name="connsiteX22" fmla="*/ 789742 w 2225551"/>
                  <a:gd name="connsiteY22" fmla="*/ 3342703 h 4176716"/>
                  <a:gd name="connsiteX0" fmla="*/ 888075 w 2323884"/>
                  <a:gd name="connsiteY0" fmla="*/ 3342703 h 4176716"/>
                  <a:gd name="connsiteX1" fmla="*/ 878026 w 2323884"/>
                  <a:gd name="connsiteY1" fmla="*/ 2759899 h 4176716"/>
                  <a:gd name="connsiteX2" fmla="*/ 239298 w 2323884"/>
                  <a:gd name="connsiteY2" fmla="*/ 1956031 h 4176716"/>
                  <a:gd name="connsiteX3" fmla="*/ 395706 w 2323884"/>
                  <a:gd name="connsiteY3" fmla="*/ 344972 h 4176716"/>
                  <a:gd name="connsiteX4" fmla="*/ 2023538 w 2323884"/>
                  <a:gd name="connsiteY4" fmla="*/ 253437 h 4176716"/>
                  <a:gd name="connsiteX5" fmla="*/ 2197780 w 2323884"/>
                  <a:gd name="connsiteY5" fmla="*/ 1865595 h 4176716"/>
                  <a:gd name="connsiteX6" fmla="*/ 1450782 w 2323884"/>
                  <a:gd name="connsiteY6" fmla="*/ 2709657 h 4176716"/>
                  <a:gd name="connsiteX7" fmla="*/ 1450782 w 2323884"/>
                  <a:gd name="connsiteY7" fmla="*/ 3332655 h 4176716"/>
                  <a:gd name="connsiteX8" fmla="*/ 1611556 w 2323884"/>
                  <a:gd name="connsiteY8" fmla="*/ 3483380 h 4176716"/>
                  <a:gd name="connsiteX9" fmla="*/ 1470879 w 2323884"/>
                  <a:gd name="connsiteY9" fmla="*/ 3583864 h 4176716"/>
                  <a:gd name="connsiteX10" fmla="*/ 1631653 w 2323884"/>
                  <a:gd name="connsiteY10" fmla="*/ 3704444 h 4176716"/>
                  <a:gd name="connsiteX11" fmla="*/ 1501024 w 2323884"/>
                  <a:gd name="connsiteY11" fmla="*/ 3784831 h 4176716"/>
                  <a:gd name="connsiteX12" fmla="*/ 1631653 w 2323884"/>
                  <a:gd name="connsiteY12" fmla="*/ 3945604 h 4176716"/>
                  <a:gd name="connsiteX13" fmla="*/ 1480927 w 2323884"/>
                  <a:gd name="connsiteY13" fmla="*/ 4056136 h 4176716"/>
                  <a:gd name="connsiteX14" fmla="*/ 1480927 w 2323884"/>
                  <a:gd name="connsiteY14" fmla="*/ 4176716 h 4176716"/>
                  <a:gd name="connsiteX15" fmla="*/ 938316 w 2323884"/>
                  <a:gd name="connsiteY15" fmla="*/ 4176716 h 4176716"/>
                  <a:gd name="connsiteX16" fmla="*/ 938316 w 2323884"/>
                  <a:gd name="connsiteY16" fmla="*/ 4025991 h 4176716"/>
                  <a:gd name="connsiteX17" fmla="*/ 737349 w 2323884"/>
                  <a:gd name="connsiteY17" fmla="*/ 3995846 h 4176716"/>
                  <a:gd name="connsiteX18" fmla="*/ 908171 w 2323884"/>
                  <a:gd name="connsiteY18" fmla="*/ 3885314 h 4176716"/>
                  <a:gd name="connsiteX19" fmla="*/ 707204 w 2323884"/>
                  <a:gd name="connsiteY19" fmla="*/ 3814976 h 4176716"/>
                  <a:gd name="connsiteX20" fmla="*/ 867978 w 2323884"/>
                  <a:gd name="connsiteY20" fmla="*/ 3714492 h 4176716"/>
                  <a:gd name="connsiteX21" fmla="*/ 646914 w 2323884"/>
                  <a:gd name="connsiteY21" fmla="*/ 3624057 h 4176716"/>
                  <a:gd name="connsiteX22" fmla="*/ 888075 w 2323884"/>
                  <a:gd name="connsiteY22" fmla="*/ 3342703 h 4176716"/>
                  <a:gd name="connsiteX0" fmla="*/ 789742 w 2225551"/>
                  <a:gd name="connsiteY0" fmla="*/ 3495835 h 4329848"/>
                  <a:gd name="connsiteX1" fmla="*/ 779693 w 2225551"/>
                  <a:gd name="connsiteY1" fmla="*/ 2913031 h 4329848"/>
                  <a:gd name="connsiteX2" fmla="*/ 140965 w 2225551"/>
                  <a:gd name="connsiteY2" fmla="*/ 2109163 h 4329848"/>
                  <a:gd name="connsiteX3" fmla="*/ 297373 w 2225551"/>
                  <a:gd name="connsiteY3" fmla="*/ 283766 h 4329848"/>
                  <a:gd name="connsiteX4" fmla="*/ 1925205 w 2225551"/>
                  <a:gd name="connsiteY4" fmla="*/ 406569 h 4329848"/>
                  <a:gd name="connsiteX5" fmla="*/ 2099447 w 2225551"/>
                  <a:gd name="connsiteY5" fmla="*/ 2018727 h 4329848"/>
                  <a:gd name="connsiteX6" fmla="*/ 1352449 w 2225551"/>
                  <a:gd name="connsiteY6" fmla="*/ 2862789 h 4329848"/>
                  <a:gd name="connsiteX7" fmla="*/ 1352449 w 2225551"/>
                  <a:gd name="connsiteY7" fmla="*/ 3485787 h 4329848"/>
                  <a:gd name="connsiteX8" fmla="*/ 1513223 w 2225551"/>
                  <a:gd name="connsiteY8" fmla="*/ 3636512 h 4329848"/>
                  <a:gd name="connsiteX9" fmla="*/ 1372546 w 2225551"/>
                  <a:gd name="connsiteY9" fmla="*/ 3736996 h 4329848"/>
                  <a:gd name="connsiteX10" fmla="*/ 1533320 w 2225551"/>
                  <a:gd name="connsiteY10" fmla="*/ 3857576 h 4329848"/>
                  <a:gd name="connsiteX11" fmla="*/ 1402691 w 2225551"/>
                  <a:gd name="connsiteY11" fmla="*/ 3937963 h 4329848"/>
                  <a:gd name="connsiteX12" fmla="*/ 1533320 w 2225551"/>
                  <a:gd name="connsiteY12" fmla="*/ 4098736 h 4329848"/>
                  <a:gd name="connsiteX13" fmla="*/ 1382594 w 2225551"/>
                  <a:gd name="connsiteY13" fmla="*/ 4209268 h 4329848"/>
                  <a:gd name="connsiteX14" fmla="*/ 1382594 w 2225551"/>
                  <a:gd name="connsiteY14" fmla="*/ 4329848 h 4329848"/>
                  <a:gd name="connsiteX15" fmla="*/ 839983 w 2225551"/>
                  <a:gd name="connsiteY15" fmla="*/ 4329848 h 4329848"/>
                  <a:gd name="connsiteX16" fmla="*/ 839983 w 2225551"/>
                  <a:gd name="connsiteY16" fmla="*/ 4179123 h 4329848"/>
                  <a:gd name="connsiteX17" fmla="*/ 639016 w 2225551"/>
                  <a:gd name="connsiteY17" fmla="*/ 4148978 h 4329848"/>
                  <a:gd name="connsiteX18" fmla="*/ 809838 w 2225551"/>
                  <a:gd name="connsiteY18" fmla="*/ 4038446 h 4329848"/>
                  <a:gd name="connsiteX19" fmla="*/ 608871 w 2225551"/>
                  <a:gd name="connsiteY19" fmla="*/ 3968108 h 4329848"/>
                  <a:gd name="connsiteX20" fmla="*/ 769645 w 2225551"/>
                  <a:gd name="connsiteY20" fmla="*/ 3867624 h 4329848"/>
                  <a:gd name="connsiteX21" fmla="*/ 548581 w 2225551"/>
                  <a:gd name="connsiteY21" fmla="*/ 3777189 h 4329848"/>
                  <a:gd name="connsiteX22" fmla="*/ 789742 w 2225551"/>
                  <a:gd name="connsiteY22" fmla="*/ 3495835 h 432984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39807 w 2497151"/>
                  <a:gd name="connsiteY12" fmla="*/ 4382734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96261 w 2497151"/>
                  <a:gd name="connsiteY19" fmla="*/ 4244561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1066 w 2497151"/>
                  <a:gd name="connsiteY19" fmla="*/ 419933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549908"/>
                  <a:gd name="connsiteY0" fmla="*/ 3764765 h 4689207"/>
                  <a:gd name="connsiteX1" fmla="*/ 1053992 w 2549908"/>
                  <a:gd name="connsiteY1" fmla="*/ 3181961 h 4689207"/>
                  <a:gd name="connsiteX2" fmla="*/ 415264 w 2549908"/>
                  <a:gd name="connsiteY2" fmla="*/ 2378093 h 4689207"/>
                  <a:gd name="connsiteX3" fmla="*/ 571672 w 2549908"/>
                  <a:gd name="connsiteY3" fmla="*/ 552696 h 4689207"/>
                  <a:gd name="connsiteX4" fmla="*/ 2199504 w 2549908"/>
                  <a:gd name="connsiteY4" fmla="*/ 675499 h 4689207"/>
                  <a:gd name="connsiteX5" fmla="*/ 2373746 w 2549908"/>
                  <a:gd name="connsiteY5" fmla="*/ 2287657 h 4689207"/>
                  <a:gd name="connsiteX6" fmla="*/ 1626748 w 2549908"/>
                  <a:gd name="connsiteY6" fmla="*/ 3131719 h 4689207"/>
                  <a:gd name="connsiteX7" fmla="*/ 1483840 w 2549908"/>
                  <a:gd name="connsiteY7" fmla="*/ 3754717 h 4689207"/>
                  <a:gd name="connsiteX8" fmla="*/ 1704618 w 2549908"/>
                  <a:gd name="connsiteY8" fmla="*/ 3882834 h 4689207"/>
                  <a:gd name="connsiteX9" fmla="*/ 1609179 w 2549908"/>
                  <a:gd name="connsiteY9" fmla="*/ 4043602 h 4689207"/>
                  <a:gd name="connsiteX10" fmla="*/ 1724751 w 2549908"/>
                  <a:gd name="connsiteY10" fmla="*/ 4171716 h 4689207"/>
                  <a:gd name="connsiteX11" fmla="*/ 1654400 w 2549908"/>
                  <a:gd name="connsiteY11" fmla="*/ 4267181 h 4689207"/>
                  <a:gd name="connsiteX12" fmla="*/ 1739807 w 2549908"/>
                  <a:gd name="connsiteY12" fmla="*/ 4382734 h 4689207"/>
                  <a:gd name="connsiteX13" fmla="*/ 1656893 w 2549908"/>
                  <a:gd name="connsiteY13" fmla="*/ 4478198 h 4689207"/>
                  <a:gd name="connsiteX14" fmla="*/ 1656893 w 2549908"/>
                  <a:gd name="connsiteY14" fmla="*/ 4598778 h 4689207"/>
                  <a:gd name="connsiteX15" fmla="*/ 1114282 w 2549908"/>
                  <a:gd name="connsiteY15" fmla="*/ 4598778 h 4689207"/>
                  <a:gd name="connsiteX16" fmla="*/ 1114282 w 2549908"/>
                  <a:gd name="connsiteY16" fmla="*/ 4448053 h 4689207"/>
                  <a:gd name="connsiteX17" fmla="*/ 996217 w 2549908"/>
                  <a:gd name="connsiteY17" fmla="*/ 4380224 h 4689207"/>
                  <a:gd name="connsiteX18" fmla="*/ 1084137 w 2549908"/>
                  <a:gd name="connsiteY18" fmla="*/ 4307376 h 4689207"/>
                  <a:gd name="connsiteX19" fmla="*/ 951066 w 2549908"/>
                  <a:gd name="connsiteY19" fmla="*/ 4199334 h 4689207"/>
                  <a:gd name="connsiteX20" fmla="*/ 1027547 w 2549908"/>
                  <a:gd name="connsiteY20" fmla="*/ 4073381 h 4689207"/>
                  <a:gd name="connsiteX21" fmla="*/ 973284 w 2549908"/>
                  <a:gd name="connsiteY21" fmla="*/ 3936968 h 4689207"/>
                  <a:gd name="connsiteX22" fmla="*/ 1206885 w 2549908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34"/>
                  <a:gd name="connsiteX1" fmla="*/ 1053992 w 2625716"/>
                  <a:gd name="connsiteY1" fmla="*/ 3181961 h 4689234"/>
                  <a:gd name="connsiteX2" fmla="*/ 415264 w 2625716"/>
                  <a:gd name="connsiteY2" fmla="*/ 2378093 h 4689234"/>
                  <a:gd name="connsiteX3" fmla="*/ 571672 w 2625716"/>
                  <a:gd name="connsiteY3" fmla="*/ 552696 h 4689234"/>
                  <a:gd name="connsiteX4" fmla="*/ 2199504 w 2625716"/>
                  <a:gd name="connsiteY4" fmla="*/ 675499 h 4689234"/>
                  <a:gd name="connsiteX5" fmla="*/ 2373746 w 2625716"/>
                  <a:gd name="connsiteY5" fmla="*/ 2287657 h 4689234"/>
                  <a:gd name="connsiteX6" fmla="*/ 1626748 w 2625716"/>
                  <a:gd name="connsiteY6" fmla="*/ 3131719 h 4689234"/>
                  <a:gd name="connsiteX7" fmla="*/ 1483840 w 2625716"/>
                  <a:gd name="connsiteY7" fmla="*/ 3754717 h 4689234"/>
                  <a:gd name="connsiteX8" fmla="*/ 1704618 w 2625716"/>
                  <a:gd name="connsiteY8" fmla="*/ 3882834 h 4689234"/>
                  <a:gd name="connsiteX9" fmla="*/ 1609179 w 2625716"/>
                  <a:gd name="connsiteY9" fmla="*/ 4043602 h 4689234"/>
                  <a:gd name="connsiteX10" fmla="*/ 1724751 w 2625716"/>
                  <a:gd name="connsiteY10" fmla="*/ 4171716 h 4689234"/>
                  <a:gd name="connsiteX11" fmla="*/ 1654400 w 2625716"/>
                  <a:gd name="connsiteY11" fmla="*/ 4267181 h 4689234"/>
                  <a:gd name="connsiteX12" fmla="*/ 1739807 w 2625716"/>
                  <a:gd name="connsiteY12" fmla="*/ 4382734 h 4689234"/>
                  <a:gd name="connsiteX13" fmla="*/ 1656893 w 2625716"/>
                  <a:gd name="connsiteY13" fmla="*/ 4478198 h 4689234"/>
                  <a:gd name="connsiteX14" fmla="*/ 1656893 w 2625716"/>
                  <a:gd name="connsiteY14" fmla="*/ 4598778 h 4689234"/>
                  <a:gd name="connsiteX15" fmla="*/ 911622 w 2625716"/>
                  <a:gd name="connsiteY15" fmla="*/ 4598807 h 4689234"/>
                  <a:gd name="connsiteX16" fmla="*/ 1114282 w 2625716"/>
                  <a:gd name="connsiteY16" fmla="*/ 4448053 h 4689234"/>
                  <a:gd name="connsiteX17" fmla="*/ 996217 w 2625716"/>
                  <a:gd name="connsiteY17" fmla="*/ 4380224 h 4689234"/>
                  <a:gd name="connsiteX18" fmla="*/ 1084137 w 2625716"/>
                  <a:gd name="connsiteY18" fmla="*/ 4307376 h 4689234"/>
                  <a:gd name="connsiteX19" fmla="*/ 951066 w 2625716"/>
                  <a:gd name="connsiteY19" fmla="*/ 4199334 h 4689234"/>
                  <a:gd name="connsiteX20" fmla="*/ 1027547 w 2625716"/>
                  <a:gd name="connsiteY20" fmla="*/ 4073381 h 4689234"/>
                  <a:gd name="connsiteX21" fmla="*/ 973284 w 2625716"/>
                  <a:gd name="connsiteY21" fmla="*/ 3936968 h 4689234"/>
                  <a:gd name="connsiteX22" fmla="*/ 1206885 w 2625716"/>
                  <a:gd name="connsiteY22" fmla="*/ 3764765 h 4689234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11622 w 2625716"/>
                  <a:gd name="connsiteY15" fmla="*/ 4598807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73284 w 2625716"/>
                  <a:gd name="connsiteY21" fmla="*/ 3936968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96217 w 2625716"/>
                  <a:gd name="connsiteY17" fmla="*/ 4380224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73284 w 2625716"/>
                  <a:gd name="connsiteY21" fmla="*/ 3936968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22751 w 2625716"/>
                  <a:gd name="connsiteY8" fmla="*/ 3871941 h 4739835"/>
                  <a:gd name="connsiteX9" fmla="*/ 1627314 w 2625716"/>
                  <a:gd name="connsiteY9" fmla="*/ 4007311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27314 w 2625716"/>
                  <a:gd name="connsiteY9" fmla="*/ 4007311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86 w 2625716"/>
                  <a:gd name="connsiteY13" fmla="*/ 4503584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25716" h="4739833">
                    <a:moveTo>
                      <a:pt x="1206885" y="3764765"/>
                    </a:moveTo>
                    <a:cubicBezTo>
                      <a:pt x="1203535" y="3570497"/>
                      <a:pt x="1185929" y="3413073"/>
                      <a:pt x="1053992" y="3181961"/>
                    </a:cubicBezTo>
                    <a:cubicBezTo>
                      <a:pt x="922055" y="2950849"/>
                      <a:pt x="749346" y="2893517"/>
                      <a:pt x="415264" y="2378093"/>
                    </a:cubicBezTo>
                    <a:cubicBezTo>
                      <a:pt x="81182" y="1862669"/>
                      <a:pt x="0" y="1105392"/>
                      <a:pt x="571672" y="552696"/>
                    </a:cubicBezTo>
                    <a:cubicBezTo>
                      <a:pt x="1143344" y="0"/>
                      <a:pt x="1902457" y="314572"/>
                      <a:pt x="2199504" y="675499"/>
                    </a:cubicBezTo>
                    <a:cubicBezTo>
                      <a:pt x="2496551" y="1036426"/>
                      <a:pt x="2625716" y="1863875"/>
                      <a:pt x="2373746" y="2287657"/>
                    </a:cubicBezTo>
                    <a:cubicBezTo>
                      <a:pt x="2121776" y="2711439"/>
                      <a:pt x="1775066" y="2887209"/>
                      <a:pt x="1626748" y="3131719"/>
                    </a:cubicBezTo>
                    <a:cubicBezTo>
                      <a:pt x="1478430" y="3376229"/>
                      <a:pt x="1483840" y="3547051"/>
                      <a:pt x="1483840" y="3754717"/>
                    </a:cubicBezTo>
                    <a:lnTo>
                      <a:pt x="1722751" y="3871941"/>
                    </a:lnTo>
                    <a:lnTo>
                      <a:pt x="1627314" y="4007311"/>
                    </a:lnTo>
                    <a:lnTo>
                      <a:pt x="1742885" y="4135424"/>
                    </a:lnTo>
                    <a:lnTo>
                      <a:pt x="1654400" y="4267181"/>
                    </a:lnTo>
                    <a:lnTo>
                      <a:pt x="1739807" y="4382734"/>
                    </a:lnTo>
                    <a:lnTo>
                      <a:pt x="1656886" y="4503584"/>
                    </a:lnTo>
                    <a:lnTo>
                      <a:pt x="1732848" y="4649414"/>
                    </a:lnTo>
                    <a:cubicBezTo>
                      <a:pt x="1604772" y="4739834"/>
                      <a:pt x="1135771" y="4725519"/>
                      <a:pt x="962419" y="4635090"/>
                    </a:cubicBezTo>
                    <a:lnTo>
                      <a:pt x="1041714" y="4502465"/>
                    </a:lnTo>
                    <a:lnTo>
                      <a:pt x="949050" y="4380225"/>
                    </a:lnTo>
                    <a:lnTo>
                      <a:pt x="1055109" y="4260198"/>
                    </a:lnTo>
                    <a:lnTo>
                      <a:pt x="943807" y="4137647"/>
                    </a:lnTo>
                    <a:lnTo>
                      <a:pt x="1060199" y="4018948"/>
                    </a:lnTo>
                    <a:lnTo>
                      <a:pt x="958766" y="3882529"/>
                    </a:lnTo>
                    <a:lnTo>
                      <a:pt x="1206885" y="3764765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Freeform 62"/>
              <p:cNvSpPr/>
              <p:nvPr/>
            </p:nvSpPr>
            <p:spPr bwMode="gray">
              <a:xfrm>
                <a:off x="3634320" y="3707248"/>
                <a:ext cx="143138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Freeform 63"/>
              <p:cNvSpPr/>
              <p:nvPr/>
            </p:nvSpPr>
            <p:spPr bwMode="gray">
              <a:xfrm>
                <a:off x="3649655" y="3781833"/>
                <a:ext cx="133694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Freeform 64"/>
              <p:cNvSpPr/>
              <p:nvPr/>
            </p:nvSpPr>
            <p:spPr bwMode="gray">
              <a:xfrm>
                <a:off x="3650266" y="3838125"/>
                <a:ext cx="141107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6" name="Freeform 65"/>
              <p:cNvSpPr/>
              <p:nvPr/>
            </p:nvSpPr>
            <p:spPr bwMode="gray">
              <a:xfrm>
                <a:off x="3508887" y="2782295"/>
                <a:ext cx="403220" cy="841776"/>
              </a:xfrm>
              <a:custGeom>
                <a:avLst/>
                <a:gdLst>
                  <a:gd name="connsiteX0" fmla="*/ 248444 w 492522"/>
                  <a:gd name="connsiteY0" fmla="*/ 880269 h 881460"/>
                  <a:gd name="connsiteX1" fmla="*/ 207963 w 492522"/>
                  <a:gd name="connsiteY1" fmla="*/ 601663 h 881460"/>
                  <a:gd name="connsiteX2" fmla="*/ 15081 w 492522"/>
                  <a:gd name="connsiteY2" fmla="*/ 273050 h 881460"/>
                  <a:gd name="connsiteX3" fmla="*/ 117475 w 492522"/>
                  <a:gd name="connsiteY3" fmla="*/ 53975 h 881460"/>
                  <a:gd name="connsiteX4" fmla="*/ 319881 w 492522"/>
                  <a:gd name="connsiteY4" fmla="*/ 161131 h 881460"/>
                  <a:gd name="connsiteX5" fmla="*/ 203200 w 492522"/>
                  <a:gd name="connsiteY5" fmla="*/ 306388 h 881460"/>
                  <a:gd name="connsiteX6" fmla="*/ 184150 w 492522"/>
                  <a:gd name="connsiteY6" fmla="*/ 120650 h 881460"/>
                  <a:gd name="connsiteX7" fmla="*/ 377031 w 492522"/>
                  <a:gd name="connsiteY7" fmla="*/ 23019 h 881460"/>
                  <a:gd name="connsiteX8" fmla="*/ 474663 w 492522"/>
                  <a:gd name="connsiteY8" fmla="*/ 258763 h 881460"/>
                  <a:gd name="connsiteX9" fmla="*/ 269875 w 492522"/>
                  <a:gd name="connsiteY9" fmla="*/ 608806 h 881460"/>
                  <a:gd name="connsiteX10" fmla="*/ 248444 w 492522"/>
                  <a:gd name="connsiteY10" fmla="*/ 880269 h 8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522" h="881460">
                    <a:moveTo>
                      <a:pt x="248444" y="880269"/>
                    </a:moveTo>
                    <a:cubicBezTo>
                      <a:pt x="238125" y="879079"/>
                      <a:pt x="246857" y="702866"/>
                      <a:pt x="207963" y="601663"/>
                    </a:cubicBezTo>
                    <a:cubicBezTo>
                      <a:pt x="169069" y="500460"/>
                      <a:pt x="30162" y="364331"/>
                      <a:pt x="15081" y="273050"/>
                    </a:cubicBezTo>
                    <a:cubicBezTo>
                      <a:pt x="0" y="181769"/>
                      <a:pt x="66675" y="72628"/>
                      <a:pt x="117475" y="53975"/>
                    </a:cubicBezTo>
                    <a:cubicBezTo>
                      <a:pt x="168275" y="35322"/>
                      <a:pt x="305594" y="119062"/>
                      <a:pt x="319881" y="161131"/>
                    </a:cubicBezTo>
                    <a:cubicBezTo>
                      <a:pt x="334168" y="203200"/>
                      <a:pt x="225822" y="313135"/>
                      <a:pt x="203200" y="306388"/>
                    </a:cubicBezTo>
                    <a:cubicBezTo>
                      <a:pt x="180578" y="299641"/>
                      <a:pt x="155178" y="167878"/>
                      <a:pt x="184150" y="120650"/>
                    </a:cubicBezTo>
                    <a:cubicBezTo>
                      <a:pt x="213122" y="73422"/>
                      <a:pt x="328612" y="0"/>
                      <a:pt x="377031" y="23019"/>
                    </a:cubicBezTo>
                    <a:cubicBezTo>
                      <a:pt x="425450" y="46038"/>
                      <a:pt x="492522" y="161132"/>
                      <a:pt x="474663" y="258763"/>
                    </a:cubicBezTo>
                    <a:cubicBezTo>
                      <a:pt x="456804" y="356394"/>
                      <a:pt x="306784" y="505222"/>
                      <a:pt x="269875" y="608806"/>
                    </a:cubicBezTo>
                    <a:cubicBezTo>
                      <a:pt x="232966" y="712390"/>
                      <a:pt x="258763" y="881460"/>
                      <a:pt x="248444" y="880269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gray">
              <a:xfrm rot="10800000" flipV="1">
                <a:off x="3130251" y="3014791"/>
                <a:ext cx="143673" cy="651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 rot="16200000" flipV="1">
                <a:off x="3267839" y="2368849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 rot="10800000">
                <a:off x="3090931" y="2694261"/>
                <a:ext cx="213475" cy="71741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 rot="16200000" flipV="1">
                <a:off x="3612322" y="2325658"/>
                <a:ext cx="189834" cy="23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 rot="5400000">
                <a:off x="3997289" y="2391260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4116083" y="2943769"/>
                <a:ext cx="203491" cy="7246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 flipV="1">
                <a:off x="4092992" y="2696399"/>
                <a:ext cx="236043" cy="3075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Donut 15"/>
            <p:cNvSpPr/>
            <p:nvPr/>
          </p:nvSpPr>
          <p:spPr bwMode="gray">
            <a:xfrm>
              <a:off x="5072066" y="3063147"/>
              <a:ext cx="1244108" cy="1265102"/>
            </a:xfrm>
            <a:prstGeom prst="donut">
              <a:avLst>
                <a:gd name="adj" fmla="val 12913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Oval 6"/>
            <p:cNvSpPr/>
            <p:nvPr/>
          </p:nvSpPr>
          <p:spPr bwMode="gray">
            <a:xfrm>
              <a:off x="1428720" y="2162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Chord 24"/>
            <p:cNvSpPr/>
            <p:nvPr/>
          </p:nvSpPr>
          <p:spPr bwMode="gray">
            <a:xfrm>
              <a:off x="2285984" y="1552421"/>
              <a:ext cx="1733536" cy="1939353"/>
            </a:xfrm>
            <a:prstGeom prst="chord">
              <a:avLst>
                <a:gd name="adj1" fmla="val 8622354"/>
                <a:gd name="adj2" fmla="val 2119521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2343120" y="38384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 bwMode="gray">
            <a:xfrm>
              <a:off x="2114520" y="170482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7905720" y="1781022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6686520" y="27716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Donut 29"/>
            <p:cNvSpPr/>
            <p:nvPr/>
          </p:nvSpPr>
          <p:spPr bwMode="gray">
            <a:xfrm>
              <a:off x="285720" y="2390622"/>
              <a:ext cx="2438400" cy="2479548"/>
            </a:xfrm>
            <a:prstGeom prst="donut">
              <a:avLst>
                <a:gd name="adj" fmla="val 9682"/>
              </a:avLst>
            </a:prstGeom>
            <a:noFill/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gray">
            <a:xfrm>
              <a:off x="3028920" y="2085822"/>
              <a:ext cx="2590800" cy="2590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 bwMode="gray">
            <a:xfrm>
              <a:off x="5185317" y="2009621"/>
              <a:ext cx="1729803" cy="1777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6229320" y="3228822"/>
              <a:ext cx="838200" cy="838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7143720" y="23144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438120" y="1781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Oval 35"/>
            <p:cNvSpPr/>
            <p:nvPr/>
          </p:nvSpPr>
          <p:spPr bwMode="gray">
            <a:xfrm>
              <a:off x="590520" y="2771614"/>
              <a:ext cx="838208" cy="8382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Donut 36"/>
            <p:cNvSpPr/>
            <p:nvPr/>
          </p:nvSpPr>
          <p:spPr bwMode="gray">
            <a:xfrm>
              <a:off x="6215074" y="1920139"/>
              <a:ext cx="768286" cy="801957"/>
            </a:xfrm>
            <a:prstGeom prst="donut">
              <a:avLst>
                <a:gd name="adj" fmla="val 10752"/>
              </a:avLst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2038320" y="2847822"/>
              <a:ext cx="12192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1047720" y="2924022"/>
              <a:ext cx="1143000" cy="1143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6991320" y="3000222"/>
              <a:ext cx="11430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4927570" y="2600172"/>
              <a:ext cx="260350" cy="214313"/>
            </a:xfrm>
            <a:custGeom>
              <a:avLst/>
              <a:gdLst/>
              <a:ahLst/>
              <a:cxnLst>
                <a:cxn ang="0">
                  <a:pos x="164" y="72"/>
                </a:cxn>
                <a:cxn ang="0">
                  <a:pos x="161" y="58"/>
                </a:cxn>
                <a:cxn ang="0">
                  <a:pos x="156" y="44"/>
                </a:cxn>
                <a:cxn ang="0">
                  <a:pos x="148" y="32"/>
                </a:cxn>
                <a:cxn ang="0">
                  <a:pos x="138" y="20"/>
                </a:cxn>
                <a:cxn ang="0">
                  <a:pos x="123" y="12"/>
                </a:cxn>
                <a:cxn ang="0">
                  <a:pos x="108" y="6"/>
                </a:cxn>
                <a:cxn ang="0">
                  <a:pos x="91" y="2"/>
                </a:cxn>
                <a:cxn ang="0">
                  <a:pos x="73" y="0"/>
                </a:cxn>
                <a:cxn ang="0">
                  <a:pos x="50" y="2"/>
                </a:cxn>
                <a:cxn ang="0">
                  <a:pos x="30" y="8"/>
                </a:cxn>
                <a:cxn ang="0">
                  <a:pos x="13" y="18"/>
                </a:cxn>
                <a:cxn ang="0">
                  <a:pos x="0" y="30"/>
                </a:cxn>
                <a:cxn ang="0">
                  <a:pos x="10" y="26"/>
                </a:cxn>
                <a:cxn ang="0">
                  <a:pos x="20" y="24"/>
                </a:cxn>
                <a:cxn ang="0">
                  <a:pos x="33" y="22"/>
                </a:cxn>
                <a:cxn ang="0">
                  <a:pos x="43" y="22"/>
                </a:cxn>
                <a:cxn ang="0">
                  <a:pos x="60" y="24"/>
                </a:cxn>
                <a:cxn ang="0">
                  <a:pos x="78" y="28"/>
                </a:cxn>
                <a:cxn ang="0">
                  <a:pos x="93" y="34"/>
                </a:cxn>
                <a:cxn ang="0">
                  <a:pos x="108" y="42"/>
                </a:cxn>
                <a:cxn ang="0">
                  <a:pos x="118" y="54"/>
                </a:cxn>
                <a:cxn ang="0">
                  <a:pos x="126" y="66"/>
                </a:cxn>
                <a:cxn ang="0">
                  <a:pos x="131" y="79"/>
                </a:cxn>
                <a:cxn ang="0">
                  <a:pos x="133" y="93"/>
                </a:cxn>
                <a:cxn ang="0">
                  <a:pos x="131" y="105"/>
                </a:cxn>
                <a:cxn ang="0">
                  <a:pos x="128" y="115"/>
                </a:cxn>
                <a:cxn ang="0">
                  <a:pos x="123" y="125"/>
                </a:cxn>
                <a:cxn ang="0">
                  <a:pos x="116" y="135"/>
                </a:cxn>
                <a:cxn ang="0">
                  <a:pos x="136" y="123"/>
                </a:cxn>
                <a:cxn ang="0">
                  <a:pos x="151" y="109"/>
                </a:cxn>
                <a:cxn ang="0">
                  <a:pos x="161" y="91"/>
                </a:cxn>
                <a:cxn ang="0">
                  <a:pos x="164" y="72"/>
                </a:cxn>
              </a:cxnLst>
              <a:rect l="0" t="0" r="r" b="b"/>
              <a:pathLst>
                <a:path w="164" h="135">
                  <a:moveTo>
                    <a:pt x="164" y="72"/>
                  </a:moveTo>
                  <a:lnTo>
                    <a:pt x="161" y="58"/>
                  </a:lnTo>
                  <a:lnTo>
                    <a:pt x="156" y="44"/>
                  </a:lnTo>
                  <a:lnTo>
                    <a:pt x="148" y="32"/>
                  </a:lnTo>
                  <a:lnTo>
                    <a:pt x="138" y="20"/>
                  </a:lnTo>
                  <a:lnTo>
                    <a:pt x="123" y="12"/>
                  </a:lnTo>
                  <a:lnTo>
                    <a:pt x="108" y="6"/>
                  </a:lnTo>
                  <a:lnTo>
                    <a:pt x="91" y="2"/>
                  </a:lnTo>
                  <a:lnTo>
                    <a:pt x="73" y="0"/>
                  </a:lnTo>
                  <a:lnTo>
                    <a:pt x="50" y="2"/>
                  </a:lnTo>
                  <a:lnTo>
                    <a:pt x="30" y="8"/>
                  </a:lnTo>
                  <a:lnTo>
                    <a:pt x="13" y="18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20" y="24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60" y="24"/>
                  </a:lnTo>
                  <a:lnTo>
                    <a:pt x="78" y="28"/>
                  </a:lnTo>
                  <a:lnTo>
                    <a:pt x="93" y="34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26" y="66"/>
                  </a:lnTo>
                  <a:lnTo>
                    <a:pt x="131" y="79"/>
                  </a:lnTo>
                  <a:lnTo>
                    <a:pt x="133" y="93"/>
                  </a:lnTo>
                  <a:lnTo>
                    <a:pt x="131" y="105"/>
                  </a:lnTo>
                  <a:lnTo>
                    <a:pt x="128" y="115"/>
                  </a:lnTo>
                  <a:lnTo>
                    <a:pt x="123" y="125"/>
                  </a:lnTo>
                  <a:lnTo>
                    <a:pt x="116" y="135"/>
                  </a:lnTo>
                  <a:lnTo>
                    <a:pt x="136" y="123"/>
                  </a:lnTo>
                  <a:lnTo>
                    <a:pt x="151" y="109"/>
                  </a:lnTo>
                  <a:lnTo>
                    <a:pt x="161" y="91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 bwMode="gray">
            <a:xfrm>
              <a:off x="5391120" y="3305022"/>
              <a:ext cx="647730" cy="7286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Oval 41"/>
            <p:cNvSpPr/>
            <p:nvPr/>
          </p:nvSpPr>
          <p:spPr bwMode="gray">
            <a:xfrm>
              <a:off x="548117" y="1714650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42"/>
            <p:cNvSpPr/>
            <p:nvPr/>
          </p:nvSpPr>
          <p:spPr bwMode="gray">
            <a:xfrm>
              <a:off x="7918080" y="3939727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5" name="Group 189"/>
            <p:cNvGrpSpPr/>
            <p:nvPr/>
          </p:nvGrpSpPr>
          <p:grpSpPr bwMode="gray">
            <a:xfrm rot="21443857">
              <a:off x="8156683" y="3290239"/>
              <a:ext cx="575929" cy="576123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56" name="Oval 5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2"/>
                <a:endCxn id="5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Freeform 6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Oval 38"/>
            <p:cNvSpPr/>
            <p:nvPr/>
          </p:nvSpPr>
          <p:spPr bwMode="gray">
            <a:xfrm>
              <a:off x="6715140" y="2491643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gray">
            <a:xfrm>
              <a:off x="3071802" y="991445"/>
              <a:ext cx="914737" cy="757555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48" name="Group 196"/>
            <p:cNvGrpSpPr/>
            <p:nvPr/>
          </p:nvGrpSpPr>
          <p:grpSpPr bwMode="gray">
            <a:xfrm>
              <a:off x="6635727" y="4002103"/>
              <a:ext cx="886799" cy="632678"/>
              <a:chOff x="849116" y="1364258"/>
              <a:chExt cx="5156249" cy="3678677"/>
            </a:xfrm>
            <a:solidFill>
              <a:schemeClr val="tx2"/>
            </a:solidFill>
            <a:effectLst/>
          </p:grpSpPr>
          <p:sp>
            <p:nvSpPr>
              <p:cNvPr id="52" name="Freeform 5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3" name="Freeform 5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54" name="Freeform 53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Freeform 54"/>
              <p:cNvSpPr/>
              <p:nvPr/>
            </p:nvSpPr>
            <p:spPr bwMode="gray">
              <a:xfrm rot="16950252">
                <a:off x="1458422" y="754952"/>
                <a:ext cx="1568382" cy="2786994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700345"/>
                  <a:gd name="connsiteY0" fmla="*/ 2874598 h 2874598"/>
                  <a:gd name="connsiteX1" fmla="*/ 1033070 w 1700345"/>
                  <a:gd name="connsiteY1" fmla="*/ 1350117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  <a:gd name="connsiteX0" fmla="*/ 0 w 1700345"/>
                  <a:gd name="connsiteY0" fmla="*/ 2874598 h 2874598"/>
                  <a:gd name="connsiteX1" fmla="*/ 723847 w 1700345"/>
                  <a:gd name="connsiteY1" fmla="*/ 1431590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345" h="2874598">
                    <a:moveTo>
                      <a:pt x="0" y="2874598"/>
                    </a:moveTo>
                    <a:cubicBezTo>
                      <a:pt x="35169" y="2603292"/>
                      <a:pt x="578784" y="1858663"/>
                      <a:pt x="723847" y="1431590"/>
                    </a:cubicBezTo>
                    <a:cubicBezTo>
                      <a:pt x="868910" y="1004517"/>
                      <a:pt x="756496" y="447815"/>
                      <a:pt x="870377" y="312162"/>
                    </a:cubicBezTo>
                    <a:cubicBezTo>
                      <a:pt x="1147033" y="208108"/>
                      <a:pt x="1620139" y="512318"/>
                      <a:pt x="170034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</p:grpSp>
        <p:grpSp>
          <p:nvGrpSpPr>
            <p:cNvPr id="49" name="Group 93"/>
            <p:cNvGrpSpPr/>
            <p:nvPr/>
          </p:nvGrpSpPr>
          <p:grpSpPr bwMode="gray">
            <a:xfrm>
              <a:off x="7178127" y="1745054"/>
              <a:ext cx="945549" cy="721910"/>
              <a:chOff x="7178127" y="1745054"/>
              <a:chExt cx="945549" cy="721910"/>
            </a:xfrm>
          </p:grpSpPr>
          <p:sp>
            <p:nvSpPr>
              <p:cNvPr id="50" name="Freeform 42"/>
              <p:cNvSpPr/>
              <p:nvPr/>
            </p:nvSpPr>
            <p:spPr bwMode="gray">
              <a:xfrm rot="19892593">
                <a:off x="7202962" y="1745054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Freeform 50"/>
              <p:cNvSpPr/>
              <p:nvPr/>
            </p:nvSpPr>
            <p:spPr bwMode="gray">
              <a:xfrm rot="19892593">
                <a:off x="7178127" y="1770853"/>
                <a:ext cx="945549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914400" y="2414017"/>
            <a:ext cx="103632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26336" y="5870448"/>
            <a:ext cx="85344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0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88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/>
          <p:cNvGrpSpPr/>
          <p:nvPr/>
        </p:nvGrpSpPr>
        <p:grpSpPr bwMode="gray">
          <a:xfrm rot="314262">
            <a:off x="905744" y="732603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7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250"/>
          <p:cNvGrpSpPr/>
          <p:nvPr/>
        </p:nvGrpSpPr>
        <p:grpSpPr bwMode="gray">
          <a:xfrm rot="2127411">
            <a:off x="7681391" y="5763523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30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Freeform 102"/>
          <p:cNvSpPr>
            <a:spLocks/>
          </p:cNvSpPr>
          <p:nvPr/>
        </p:nvSpPr>
        <p:spPr bwMode="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0" name="Group 98"/>
          <p:cNvGrpSpPr/>
          <p:nvPr/>
        </p:nvGrpSpPr>
        <p:grpSpPr bwMode="gray">
          <a:xfrm rot="2704937">
            <a:off x="4330347" y="598338"/>
            <a:ext cx="521671" cy="974779"/>
            <a:chOff x="3090931" y="2231917"/>
            <a:chExt cx="1238104" cy="1735114"/>
          </a:xfrm>
          <a:effectLst/>
        </p:grpSpPr>
        <p:sp>
          <p:nvSpPr>
            <p:cNvPr id="34" name="Freeform 83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Freeform 84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Freeform 85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Freeform 86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Freeform 87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9" name="Straight Connector 88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9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0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1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2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3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4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9"/>
          <p:cNvGrpSpPr/>
          <p:nvPr/>
        </p:nvGrpSpPr>
        <p:grpSpPr bwMode="gray">
          <a:xfrm rot="19651015" flipH="1">
            <a:off x="1190902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7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9" name="Freeform 102"/>
          <p:cNvSpPr>
            <a:spLocks/>
          </p:cNvSpPr>
          <p:nvPr/>
        </p:nvSpPr>
        <p:spPr bwMode="gray">
          <a:xfrm>
            <a:off x="7620012" y="2071679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9144000" y="0"/>
            <a:ext cx="3048000" cy="68397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" name="Group 7"/>
          <p:cNvGrpSpPr/>
          <p:nvPr/>
        </p:nvGrpSpPr>
        <p:grpSpPr bwMode="gray">
          <a:xfrm rot="16200000">
            <a:off x="8883396" y="79248"/>
            <a:ext cx="484632" cy="682752"/>
            <a:chOff x="457200" y="859536"/>
            <a:chExt cx="550696" cy="610876"/>
          </a:xfrm>
        </p:grpSpPr>
        <p:grpSp>
          <p:nvGrpSpPr>
            <p:cNvPr id="1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9" name="Group 16"/>
          <p:cNvGrpSpPr/>
          <p:nvPr/>
        </p:nvGrpSpPr>
        <p:grpSpPr bwMode="gray">
          <a:xfrm rot="16200000">
            <a:off x="8883396" y="6077712"/>
            <a:ext cx="484632" cy="682752"/>
            <a:chOff x="457200" y="859536"/>
            <a:chExt cx="550696" cy="610876"/>
          </a:xfrm>
        </p:grpSpPr>
        <p:grpSp>
          <p:nvGrpSpPr>
            <p:cNvPr id="33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253728" y="685800"/>
            <a:ext cx="2743200" cy="5413248"/>
          </a:xfrm>
        </p:spPr>
        <p:txBody>
          <a:bodyPr vert="eaVert"/>
          <a:lstStyle>
            <a:lvl1pPr>
              <a:defR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353568" y="457201"/>
            <a:ext cx="8327136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9550400" y="6419088"/>
            <a:ext cx="2036064" cy="301752"/>
          </a:xfrm>
        </p:spPr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4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/>
          <p:nvPr/>
        </p:nvGrpSpPr>
        <p:grpSpPr bwMode="invGray">
          <a:xfrm rot="1221911">
            <a:off x="212222" y="4955240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6"/>
          <p:cNvGrpSpPr/>
          <p:nvPr/>
        </p:nvGrpSpPr>
        <p:grpSpPr bwMode="invGray">
          <a:xfrm rot="314262">
            <a:off x="715241" y="201848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50"/>
          <p:cNvGrpSpPr/>
          <p:nvPr/>
        </p:nvGrpSpPr>
        <p:grpSpPr bwMode="inv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inv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7" name="Group 98"/>
          <p:cNvGrpSpPr/>
          <p:nvPr/>
        </p:nvGrpSpPr>
        <p:grpSpPr bwMode="invGray">
          <a:xfrm rot="2704937">
            <a:off x="10927285" y="2845766"/>
            <a:ext cx="521671" cy="974779"/>
            <a:chOff x="3090931" y="2231917"/>
            <a:chExt cx="1238104" cy="1735114"/>
          </a:xfrm>
          <a:effectLst/>
        </p:grpSpPr>
        <p:sp>
          <p:nvSpPr>
            <p:cNvPr id="28" name="Freeform 83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84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Freeform 85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86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Freeform 87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3" name="Straight Connector 88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9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0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1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2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3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4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89"/>
          <p:cNvGrpSpPr/>
          <p:nvPr/>
        </p:nvGrpSpPr>
        <p:grpSpPr bwMode="invGray">
          <a:xfrm rot="19651015" flipH="1">
            <a:off x="1857655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1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3" name="Group 98"/>
          <p:cNvGrpSpPr/>
          <p:nvPr/>
        </p:nvGrpSpPr>
        <p:grpSpPr bwMode="gray">
          <a:xfrm rot="21125883">
            <a:off x="4445192" y="1461124"/>
            <a:ext cx="695561" cy="731084"/>
            <a:chOff x="3090931" y="2231917"/>
            <a:chExt cx="1238104" cy="1735114"/>
          </a:xfrm>
          <a:effectLst/>
        </p:grpSpPr>
        <p:sp>
          <p:nvSpPr>
            <p:cNvPr id="44" name="Freeform 99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100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101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103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49" name="Straight Connector 104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5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6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7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8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9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10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102"/>
          <p:cNvSpPr>
            <a:spLocks/>
          </p:cNvSpPr>
          <p:nvPr/>
        </p:nvSpPr>
        <p:spPr bwMode="invGray">
          <a:xfrm>
            <a:off x="8191516" y="200024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32"/>
          <p:cNvGrpSpPr/>
          <p:nvPr/>
        </p:nvGrpSpPr>
        <p:grpSpPr bwMode="gray">
          <a:xfrm>
            <a:off x="584200" y="3127248"/>
            <a:ext cx="734261" cy="610876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9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6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8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3" name="Group 41"/>
          <p:cNvGrpSpPr/>
          <p:nvPr/>
        </p:nvGrpSpPr>
        <p:grpSpPr bwMode="gray">
          <a:xfrm>
            <a:off x="10875264" y="3127248"/>
            <a:ext cx="734261" cy="610876"/>
            <a:chOff x="457200" y="859536"/>
            <a:chExt cx="550696" cy="610876"/>
          </a:xfrm>
        </p:grpSpPr>
        <p:grpSp>
          <p:nvGrpSpPr>
            <p:cNvPr id="27" name="Group 42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8" name="Oval 4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9" name="Oval 4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0" name="Rounded Rectangle 4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43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5" name="Oval 4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Oval 4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Rounded Rectangle 4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5285232"/>
            <a:ext cx="10363200" cy="85953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33" name="Group 98"/>
          <p:cNvGrpSpPr/>
          <p:nvPr/>
        </p:nvGrpSpPr>
        <p:grpSpPr bwMode="gray">
          <a:xfrm rot="1221911">
            <a:off x="6689224" y="3740793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06"/>
          <p:cNvGrpSpPr/>
          <p:nvPr/>
        </p:nvGrpSpPr>
        <p:grpSpPr bwMode="gray">
          <a:xfrm rot="314262">
            <a:off x="2239250" y="237567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5" name="Group 250"/>
          <p:cNvGrpSpPr/>
          <p:nvPr/>
        </p:nvGrpSpPr>
        <p:grpSpPr bwMode="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gray">
          <a:xfrm flipH="1">
            <a:off x="1428718" y="4929199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42" name="Group 289"/>
          <p:cNvGrpSpPr/>
          <p:nvPr/>
        </p:nvGrpSpPr>
        <p:grpSpPr bwMode="gray">
          <a:xfrm rot="19651015" flipH="1">
            <a:off x="1286153" y="169666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8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Freeform 102"/>
          <p:cNvSpPr>
            <a:spLocks/>
          </p:cNvSpPr>
          <p:nvPr/>
        </p:nvSpPr>
        <p:spPr bwMode="gray">
          <a:xfrm>
            <a:off x="9715526" y="142853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 bwMode="gray">
          <a:xfrm>
            <a:off x="609600" y="1755648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43" name="Group 95"/>
          <p:cNvGrpSpPr/>
          <p:nvPr/>
        </p:nvGrpSpPr>
        <p:grpSpPr bwMode="gray">
          <a:xfrm rot="2633846">
            <a:off x="5937504" y="4416552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53" name="Freeform 52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Freeform 53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Freeform 55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Freeform 56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57722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1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5577840"/>
            <a:ext cx="5386917" cy="639762"/>
          </a:xfrm>
          <a:gradFill>
            <a:gsLst>
              <a:gs pos="0">
                <a:schemeClr val="accent1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5819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5577840"/>
            <a:ext cx="5389033" cy="639762"/>
          </a:xfrm>
          <a:gradFill>
            <a:gsLst>
              <a:gs pos="0">
                <a:schemeClr val="accent5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193368" y="15819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7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9"/>
          <p:cNvGrpSpPr/>
          <p:nvPr/>
        </p:nvGrpSpPr>
        <p:grpSpPr>
          <a:xfrm>
            <a:off x="1246464" y="-40968"/>
            <a:ext cx="10946033" cy="1796616"/>
            <a:chOff x="934847" y="-40968"/>
            <a:chExt cx="8209525" cy="1796616"/>
          </a:xfrm>
        </p:grpSpPr>
        <p:sp>
          <p:nvSpPr>
            <p:cNvPr id="7" name="Rectangle 6"/>
            <p:cNvSpPr/>
            <p:nvPr/>
          </p:nvSpPr>
          <p:spPr bwMode="gray">
            <a:xfrm>
              <a:off x="1643042" y="0"/>
              <a:ext cx="7500958" cy="6429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96"/>
            <p:cNvGrpSpPr/>
            <p:nvPr/>
          </p:nvGrpSpPr>
          <p:grpSpPr bwMode="gray">
            <a:xfrm>
              <a:off x="8356655" y="1076928"/>
              <a:ext cx="641043" cy="632997"/>
              <a:chOff x="874895" y="502199"/>
              <a:chExt cx="5130470" cy="4540736"/>
            </a:xfrm>
            <a:solidFill>
              <a:schemeClr val="tx2"/>
            </a:solidFill>
            <a:effectLst/>
          </p:grpSpPr>
          <p:sp>
            <p:nvSpPr>
              <p:cNvPr id="32" name="Freeform 3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Freeform 3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4" name="Freeform 33"/>
              <p:cNvSpPr/>
              <p:nvPr/>
            </p:nvSpPr>
            <p:spPr bwMode="gray">
              <a:xfrm>
                <a:off x="2857488" y="2714620"/>
                <a:ext cx="552660" cy="411983"/>
              </a:xfrm>
              <a:custGeom>
                <a:avLst/>
                <a:gdLst>
                  <a:gd name="connsiteX0" fmla="*/ 0 w 552660"/>
                  <a:gd name="connsiteY0" fmla="*/ 0 h 411983"/>
                  <a:gd name="connsiteX1" fmla="*/ 552660 w 552660"/>
                  <a:gd name="connsiteY1" fmla="*/ 411983 h 4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2660" h="411983">
                    <a:moveTo>
                      <a:pt x="0" y="0"/>
                    </a:moveTo>
                    <a:cubicBezTo>
                      <a:pt x="225251" y="173334"/>
                      <a:pt x="450502" y="346669"/>
                      <a:pt x="552660" y="411983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5" name="Freeform 34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6" name="Freeform 35"/>
              <p:cNvSpPr/>
              <p:nvPr/>
            </p:nvSpPr>
            <p:spPr bwMode="gray">
              <a:xfrm rot="16950252">
                <a:off x="1024650" y="352444"/>
                <a:ext cx="2004887" cy="2304397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565328"/>
                  <a:gd name="connsiteY0" fmla="*/ 2264927 h 2264927"/>
                  <a:gd name="connsiteX1" fmla="*/ 638869 w 1565328"/>
                  <a:gd name="connsiteY1" fmla="*/ 1350117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739958"/>
                  <a:gd name="connsiteY0" fmla="*/ 2264927 h 2264927"/>
                  <a:gd name="connsiteX1" fmla="*/ 464339 w 1739958"/>
                  <a:gd name="connsiteY1" fmla="*/ 1115230 h 2264927"/>
                  <a:gd name="connsiteX2" fmla="*/ 1463304 w 1739958"/>
                  <a:gd name="connsiteY2" fmla="*/ 625477 h 2264927"/>
                  <a:gd name="connsiteX3" fmla="*/ 1306144 w 1739958"/>
                  <a:gd name="connsiteY3" fmla="*/ 0 h 2264927"/>
                  <a:gd name="connsiteX0" fmla="*/ 0 w 2173575"/>
                  <a:gd name="connsiteY0" fmla="*/ 2376827 h 2376827"/>
                  <a:gd name="connsiteX1" fmla="*/ 464339 w 2173575"/>
                  <a:gd name="connsiteY1" fmla="*/ 1227130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97026 w 2270601"/>
                  <a:gd name="connsiteY0" fmla="*/ 2376827 h 2376827"/>
                  <a:gd name="connsiteX1" fmla="*/ 243887 w 2270601"/>
                  <a:gd name="connsiteY1" fmla="*/ 1215869 h 2376827"/>
                  <a:gd name="connsiteX2" fmla="*/ 1560330 w 2270601"/>
                  <a:gd name="connsiteY2" fmla="*/ 737377 h 2376827"/>
                  <a:gd name="connsiteX3" fmla="*/ 2270601 w 2270601"/>
                  <a:gd name="connsiteY3" fmla="*/ 0 h 2376827"/>
                  <a:gd name="connsiteX0" fmla="*/ 0 w 2173575"/>
                  <a:gd name="connsiteY0" fmla="*/ 2376827 h 2376827"/>
                  <a:gd name="connsiteX1" fmla="*/ 508090 w 2173575"/>
                  <a:gd name="connsiteY1" fmla="*/ 1054733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0 w 2173575"/>
                  <a:gd name="connsiteY0" fmla="*/ 2376827 h 2376827"/>
                  <a:gd name="connsiteX1" fmla="*/ 303210 w 2173575"/>
                  <a:gd name="connsiteY1" fmla="*/ 1265595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3575" h="2376827">
                    <a:moveTo>
                      <a:pt x="0" y="2376827"/>
                    </a:moveTo>
                    <a:cubicBezTo>
                      <a:pt x="35169" y="2105521"/>
                      <a:pt x="59326" y="1538837"/>
                      <a:pt x="303210" y="1265595"/>
                    </a:cubicBezTo>
                    <a:cubicBezTo>
                      <a:pt x="547094" y="992353"/>
                      <a:pt x="1349423" y="873030"/>
                      <a:pt x="1463304" y="737377"/>
                    </a:cubicBezTo>
                    <a:cubicBezTo>
                      <a:pt x="1739960" y="633323"/>
                      <a:pt x="2093369" y="512318"/>
                      <a:pt x="217357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</p:grpSp>
        <p:sp>
          <p:nvSpPr>
            <p:cNvPr id="9" name="Donut 8"/>
            <p:cNvSpPr/>
            <p:nvPr/>
          </p:nvSpPr>
          <p:spPr bwMode="gray">
            <a:xfrm>
              <a:off x="5961887" y="576072"/>
              <a:ext cx="1241225" cy="1179576"/>
            </a:xfrm>
            <a:prstGeom prst="donut">
              <a:avLst>
                <a:gd name="adj" fmla="val 8980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643306" y="214290"/>
              <a:ext cx="2928958" cy="1372304"/>
            </a:xfrm>
            <a:custGeom>
              <a:avLst/>
              <a:gdLst>
                <a:gd name="connsiteX0" fmla="*/ 0 w 2744596"/>
                <a:gd name="connsiteY0" fmla="*/ 1372299 h 2744597"/>
                <a:gd name="connsiteX1" fmla="*/ 401938 w 2744596"/>
                <a:gd name="connsiteY1" fmla="*/ 401938 h 2744597"/>
                <a:gd name="connsiteX2" fmla="*/ 1372301 w 2744596"/>
                <a:gd name="connsiteY2" fmla="*/ 2 h 2744597"/>
                <a:gd name="connsiteX3" fmla="*/ 2342662 w 2744596"/>
                <a:gd name="connsiteY3" fmla="*/ 401941 h 2744597"/>
                <a:gd name="connsiteX4" fmla="*/ 2744597 w 2744596"/>
                <a:gd name="connsiteY4" fmla="*/ 1372304 h 2744597"/>
                <a:gd name="connsiteX5" fmla="*/ 2342660 w 2744596"/>
                <a:gd name="connsiteY5" fmla="*/ 2342666 h 2744597"/>
                <a:gd name="connsiteX6" fmla="*/ 1372298 w 2744596"/>
                <a:gd name="connsiteY6" fmla="*/ 2744603 h 2744597"/>
                <a:gd name="connsiteX7" fmla="*/ 401936 w 2744596"/>
                <a:gd name="connsiteY7" fmla="*/ 2342665 h 2744597"/>
                <a:gd name="connsiteX8" fmla="*/ 0 w 2744596"/>
                <a:gd name="connsiteY8" fmla="*/ 1372303 h 2744597"/>
                <a:gd name="connsiteX9" fmla="*/ 0 w 2744596"/>
                <a:gd name="connsiteY9" fmla="*/ 1372299 h 2744597"/>
                <a:gd name="connsiteX0" fmla="*/ 0 w 2744598"/>
                <a:gd name="connsiteY0" fmla="*/ 1132087 h 2504391"/>
                <a:gd name="connsiteX1" fmla="*/ 401938 w 2744598"/>
                <a:gd name="connsiteY1" fmla="*/ 161726 h 2504391"/>
                <a:gd name="connsiteX2" fmla="*/ 2342662 w 2744598"/>
                <a:gd name="connsiteY2" fmla="*/ 161729 h 2504391"/>
                <a:gd name="connsiteX3" fmla="*/ 2744597 w 2744598"/>
                <a:gd name="connsiteY3" fmla="*/ 1132092 h 2504391"/>
                <a:gd name="connsiteX4" fmla="*/ 2342660 w 2744598"/>
                <a:gd name="connsiteY4" fmla="*/ 2102454 h 2504391"/>
                <a:gd name="connsiteX5" fmla="*/ 1372298 w 2744598"/>
                <a:gd name="connsiteY5" fmla="*/ 2504391 h 2504391"/>
                <a:gd name="connsiteX6" fmla="*/ 401936 w 2744598"/>
                <a:gd name="connsiteY6" fmla="*/ 2102453 h 2504391"/>
                <a:gd name="connsiteX7" fmla="*/ 0 w 2744598"/>
                <a:gd name="connsiteY7" fmla="*/ 1132091 h 2504391"/>
                <a:gd name="connsiteX8" fmla="*/ 0 w 2744598"/>
                <a:gd name="connsiteY8" fmla="*/ 1132087 h 2504391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7" fmla="*/ 493378 w 2744598"/>
                <a:gd name="connsiteY7" fmla="*/ 91437 h 2342662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6" fmla="*/ 2744597 w 2744597"/>
                <a:gd name="connsiteY6" fmla="*/ 5 h 13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4597" h="1372304">
                  <a:moveTo>
                    <a:pt x="2744597" y="5"/>
                  </a:moveTo>
                  <a:cubicBezTo>
                    <a:pt x="2744597" y="363961"/>
                    <a:pt x="2600016" y="713011"/>
                    <a:pt x="2342660" y="970367"/>
                  </a:cubicBezTo>
                  <a:cubicBezTo>
                    <a:pt x="2085304" y="1227723"/>
                    <a:pt x="1736254" y="1372304"/>
                    <a:pt x="1372298" y="1372304"/>
                  </a:cubicBezTo>
                  <a:cubicBezTo>
                    <a:pt x="1008342" y="1372304"/>
                    <a:pt x="659292" y="1227722"/>
                    <a:pt x="401936" y="970366"/>
                  </a:cubicBezTo>
                  <a:cubicBezTo>
                    <a:pt x="144581" y="713010"/>
                    <a:pt x="0" y="363960"/>
                    <a:pt x="0" y="4"/>
                  </a:cubicBezTo>
                  <a:lnTo>
                    <a:pt x="0" y="0"/>
                  </a:lnTo>
                  <a:lnTo>
                    <a:pt x="2744597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6029104" y="-40968"/>
              <a:ext cx="1832488" cy="1255390"/>
            </a:xfrm>
            <a:custGeom>
              <a:avLst/>
              <a:gdLst>
                <a:gd name="connsiteX0" fmla="*/ 0 w 1832488"/>
                <a:gd name="connsiteY0" fmla="*/ 941471 h 1882942"/>
                <a:gd name="connsiteX1" fmla="*/ 259625 w 1832488"/>
                <a:gd name="connsiteY1" fmla="*/ 284851 h 1882942"/>
                <a:gd name="connsiteX2" fmla="*/ 916245 w 1832488"/>
                <a:gd name="connsiteY2" fmla="*/ 1 h 1882942"/>
                <a:gd name="connsiteX3" fmla="*/ 1572865 w 1832488"/>
                <a:gd name="connsiteY3" fmla="*/ 284853 h 1882942"/>
                <a:gd name="connsiteX4" fmla="*/ 1832488 w 1832488"/>
                <a:gd name="connsiteY4" fmla="*/ 941473 h 1882942"/>
                <a:gd name="connsiteX5" fmla="*/ 1572864 w 1832488"/>
                <a:gd name="connsiteY5" fmla="*/ 1598093 h 1882942"/>
                <a:gd name="connsiteX6" fmla="*/ 916244 w 1832488"/>
                <a:gd name="connsiteY6" fmla="*/ 1882944 h 1882942"/>
                <a:gd name="connsiteX7" fmla="*/ 259624 w 1832488"/>
                <a:gd name="connsiteY7" fmla="*/ 1598092 h 1882942"/>
                <a:gd name="connsiteX8" fmla="*/ 0 w 1832488"/>
                <a:gd name="connsiteY8" fmla="*/ 941472 h 1882942"/>
                <a:gd name="connsiteX9" fmla="*/ 0 w 1832488"/>
                <a:gd name="connsiteY9" fmla="*/ 941471 h 1882942"/>
                <a:gd name="connsiteX0" fmla="*/ 0 w 1832489"/>
                <a:gd name="connsiteY0" fmla="*/ 766056 h 1707529"/>
                <a:gd name="connsiteX1" fmla="*/ 259625 w 1832489"/>
                <a:gd name="connsiteY1" fmla="*/ 109436 h 1707529"/>
                <a:gd name="connsiteX2" fmla="*/ 1572865 w 1832489"/>
                <a:gd name="connsiteY2" fmla="*/ 109438 h 1707529"/>
                <a:gd name="connsiteX3" fmla="*/ 1832488 w 1832489"/>
                <a:gd name="connsiteY3" fmla="*/ 766058 h 1707529"/>
                <a:gd name="connsiteX4" fmla="*/ 1572864 w 1832489"/>
                <a:gd name="connsiteY4" fmla="*/ 1422678 h 1707529"/>
                <a:gd name="connsiteX5" fmla="*/ 916244 w 1832489"/>
                <a:gd name="connsiteY5" fmla="*/ 1707529 h 1707529"/>
                <a:gd name="connsiteX6" fmla="*/ 259624 w 1832489"/>
                <a:gd name="connsiteY6" fmla="*/ 1422677 h 1707529"/>
                <a:gd name="connsiteX7" fmla="*/ 0 w 1832489"/>
                <a:gd name="connsiteY7" fmla="*/ 766057 h 1707529"/>
                <a:gd name="connsiteX8" fmla="*/ 0 w 1832489"/>
                <a:gd name="connsiteY8" fmla="*/ 766056 h 1707529"/>
                <a:gd name="connsiteX0" fmla="*/ 0 w 1832488"/>
                <a:gd name="connsiteY0" fmla="*/ 656620 h 1598093"/>
                <a:gd name="connsiteX1" fmla="*/ 259625 w 1832488"/>
                <a:gd name="connsiteY1" fmla="*/ 0 h 1598093"/>
                <a:gd name="connsiteX2" fmla="*/ 1832488 w 1832488"/>
                <a:gd name="connsiteY2" fmla="*/ 656622 h 1598093"/>
                <a:gd name="connsiteX3" fmla="*/ 1572864 w 1832488"/>
                <a:gd name="connsiteY3" fmla="*/ 1313242 h 1598093"/>
                <a:gd name="connsiteX4" fmla="*/ 916244 w 1832488"/>
                <a:gd name="connsiteY4" fmla="*/ 1598093 h 1598093"/>
                <a:gd name="connsiteX5" fmla="*/ 259624 w 1832488"/>
                <a:gd name="connsiteY5" fmla="*/ 1313241 h 1598093"/>
                <a:gd name="connsiteX6" fmla="*/ 0 w 1832488"/>
                <a:gd name="connsiteY6" fmla="*/ 656621 h 1598093"/>
                <a:gd name="connsiteX7" fmla="*/ 0 w 1832488"/>
                <a:gd name="connsiteY7" fmla="*/ 656620 h 1598093"/>
                <a:gd name="connsiteX0" fmla="*/ 0 w 1832488"/>
                <a:gd name="connsiteY0" fmla="*/ 109435 h 1050908"/>
                <a:gd name="connsiteX1" fmla="*/ 1832488 w 1832488"/>
                <a:gd name="connsiteY1" fmla="*/ 109437 h 1050908"/>
                <a:gd name="connsiteX2" fmla="*/ 1572864 w 1832488"/>
                <a:gd name="connsiteY2" fmla="*/ 766057 h 1050908"/>
                <a:gd name="connsiteX3" fmla="*/ 916244 w 1832488"/>
                <a:gd name="connsiteY3" fmla="*/ 1050908 h 1050908"/>
                <a:gd name="connsiteX4" fmla="*/ 259624 w 1832488"/>
                <a:gd name="connsiteY4" fmla="*/ 766056 h 1050908"/>
                <a:gd name="connsiteX5" fmla="*/ 0 w 1832488"/>
                <a:gd name="connsiteY5" fmla="*/ 109436 h 1050908"/>
                <a:gd name="connsiteX6" fmla="*/ 0 w 1832488"/>
                <a:gd name="connsiteY6" fmla="*/ 109435 h 10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88" h="1050908">
                  <a:moveTo>
                    <a:pt x="0" y="109435"/>
                  </a:moveTo>
                  <a:cubicBezTo>
                    <a:pt x="305415" y="109435"/>
                    <a:pt x="1570344" y="0"/>
                    <a:pt x="1832488" y="109437"/>
                  </a:cubicBezTo>
                  <a:cubicBezTo>
                    <a:pt x="1832488" y="354704"/>
                    <a:pt x="1739339" y="590288"/>
                    <a:pt x="1572864" y="766057"/>
                  </a:cubicBezTo>
                  <a:cubicBezTo>
                    <a:pt x="1400375" y="948175"/>
                    <a:pt x="1163561" y="1050908"/>
                    <a:pt x="916244" y="1050908"/>
                  </a:cubicBezTo>
                  <a:cubicBezTo>
                    <a:pt x="668927" y="1050908"/>
                    <a:pt x="432113" y="948174"/>
                    <a:pt x="259624" y="766056"/>
                  </a:cubicBezTo>
                  <a:cubicBezTo>
                    <a:pt x="93149" y="590287"/>
                    <a:pt x="0" y="354702"/>
                    <a:pt x="0" y="109436"/>
                  </a:cubicBezTo>
                  <a:lnTo>
                    <a:pt x="0" y="1094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6979298" y="419878"/>
              <a:ext cx="1198581" cy="1125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1428728" y="0"/>
              <a:ext cx="888876" cy="839755"/>
            </a:xfrm>
            <a:custGeom>
              <a:avLst/>
              <a:gdLst>
                <a:gd name="connsiteX0" fmla="*/ 0 w 887966"/>
                <a:gd name="connsiteY0" fmla="*/ 443983 h 887966"/>
                <a:gd name="connsiteX1" fmla="*/ 130040 w 887966"/>
                <a:gd name="connsiteY1" fmla="*/ 130040 h 887966"/>
                <a:gd name="connsiteX2" fmla="*/ 443984 w 887966"/>
                <a:gd name="connsiteY2" fmla="*/ 1 h 887966"/>
                <a:gd name="connsiteX3" fmla="*/ 757927 w 887966"/>
                <a:gd name="connsiteY3" fmla="*/ 130041 h 887966"/>
                <a:gd name="connsiteX4" fmla="*/ 887966 w 887966"/>
                <a:gd name="connsiteY4" fmla="*/ 443985 h 887966"/>
                <a:gd name="connsiteX5" fmla="*/ 757926 w 887966"/>
                <a:gd name="connsiteY5" fmla="*/ 757928 h 887966"/>
                <a:gd name="connsiteX6" fmla="*/ 443982 w 887966"/>
                <a:gd name="connsiteY6" fmla="*/ 887968 h 887966"/>
                <a:gd name="connsiteX7" fmla="*/ 130039 w 887966"/>
                <a:gd name="connsiteY7" fmla="*/ 757928 h 887966"/>
                <a:gd name="connsiteX8" fmla="*/ 0 w 887966"/>
                <a:gd name="connsiteY8" fmla="*/ 443984 h 887966"/>
                <a:gd name="connsiteX9" fmla="*/ 0 w 887966"/>
                <a:gd name="connsiteY9" fmla="*/ 443983 h 887966"/>
                <a:gd name="connsiteX0" fmla="*/ 0 w 887966"/>
                <a:gd name="connsiteY0" fmla="*/ 454692 h 898677"/>
                <a:gd name="connsiteX1" fmla="*/ 130040 w 887966"/>
                <a:gd name="connsiteY1" fmla="*/ 140749 h 898677"/>
                <a:gd name="connsiteX2" fmla="*/ 210052 w 887966"/>
                <a:gd name="connsiteY2" fmla="*/ 76487 h 898677"/>
                <a:gd name="connsiteX3" fmla="*/ 443984 w 887966"/>
                <a:gd name="connsiteY3" fmla="*/ 10710 h 898677"/>
                <a:gd name="connsiteX4" fmla="*/ 757927 w 887966"/>
                <a:gd name="connsiteY4" fmla="*/ 140750 h 898677"/>
                <a:gd name="connsiteX5" fmla="*/ 887966 w 887966"/>
                <a:gd name="connsiteY5" fmla="*/ 454694 h 898677"/>
                <a:gd name="connsiteX6" fmla="*/ 757926 w 887966"/>
                <a:gd name="connsiteY6" fmla="*/ 768637 h 898677"/>
                <a:gd name="connsiteX7" fmla="*/ 443982 w 887966"/>
                <a:gd name="connsiteY7" fmla="*/ 898677 h 898677"/>
                <a:gd name="connsiteX8" fmla="*/ 130039 w 887966"/>
                <a:gd name="connsiteY8" fmla="*/ 768637 h 898677"/>
                <a:gd name="connsiteX9" fmla="*/ 0 w 887966"/>
                <a:gd name="connsiteY9" fmla="*/ 454693 h 898677"/>
                <a:gd name="connsiteX10" fmla="*/ 0 w 887966"/>
                <a:gd name="connsiteY10" fmla="*/ 454692 h 898677"/>
                <a:gd name="connsiteX0" fmla="*/ 0 w 887966"/>
                <a:gd name="connsiteY0" fmla="*/ 378205 h 822190"/>
                <a:gd name="connsiteX1" fmla="*/ 130040 w 887966"/>
                <a:gd name="connsiteY1" fmla="*/ 64262 h 822190"/>
                <a:gd name="connsiteX2" fmla="*/ 210052 w 887966"/>
                <a:gd name="connsiteY2" fmla="*/ 0 h 822190"/>
                <a:gd name="connsiteX3" fmla="*/ 757927 w 887966"/>
                <a:gd name="connsiteY3" fmla="*/ 64263 h 822190"/>
                <a:gd name="connsiteX4" fmla="*/ 887966 w 887966"/>
                <a:gd name="connsiteY4" fmla="*/ 378207 h 822190"/>
                <a:gd name="connsiteX5" fmla="*/ 757926 w 887966"/>
                <a:gd name="connsiteY5" fmla="*/ 692150 h 822190"/>
                <a:gd name="connsiteX6" fmla="*/ 443982 w 887966"/>
                <a:gd name="connsiteY6" fmla="*/ 822190 h 822190"/>
                <a:gd name="connsiteX7" fmla="*/ 130039 w 887966"/>
                <a:gd name="connsiteY7" fmla="*/ 692150 h 822190"/>
                <a:gd name="connsiteX8" fmla="*/ 0 w 887966"/>
                <a:gd name="connsiteY8" fmla="*/ 378206 h 822190"/>
                <a:gd name="connsiteX9" fmla="*/ 0 w 887966"/>
                <a:gd name="connsiteY9" fmla="*/ 378205 h 822190"/>
                <a:gd name="connsiteX0" fmla="*/ 0 w 887966"/>
                <a:gd name="connsiteY0" fmla="*/ 380624 h 824609"/>
                <a:gd name="connsiteX1" fmla="*/ 130040 w 887966"/>
                <a:gd name="connsiteY1" fmla="*/ 66681 h 824609"/>
                <a:gd name="connsiteX2" fmla="*/ 210052 w 887966"/>
                <a:gd name="connsiteY2" fmla="*/ 2419 h 824609"/>
                <a:gd name="connsiteX3" fmla="*/ 757927 w 887966"/>
                <a:gd name="connsiteY3" fmla="*/ 66682 h 824609"/>
                <a:gd name="connsiteX4" fmla="*/ 887966 w 887966"/>
                <a:gd name="connsiteY4" fmla="*/ 380626 h 824609"/>
                <a:gd name="connsiteX5" fmla="*/ 757926 w 887966"/>
                <a:gd name="connsiteY5" fmla="*/ 694569 h 824609"/>
                <a:gd name="connsiteX6" fmla="*/ 443982 w 887966"/>
                <a:gd name="connsiteY6" fmla="*/ 824609 h 824609"/>
                <a:gd name="connsiteX7" fmla="*/ 130039 w 887966"/>
                <a:gd name="connsiteY7" fmla="*/ 694569 h 824609"/>
                <a:gd name="connsiteX8" fmla="*/ 0 w 887966"/>
                <a:gd name="connsiteY8" fmla="*/ 380625 h 824609"/>
                <a:gd name="connsiteX9" fmla="*/ 0 w 887966"/>
                <a:gd name="connsiteY9" fmla="*/ 380624 h 8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966" h="824609">
                  <a:moveTo>
                    <a:pt x="0" y="380624"/>
                  </a:moveTo>
                  <a:cubicBezTo>
                    <a:pt x="0" y="262872"/>
                    <a:pt x="46777" y="149944"/>
                    <a:pt x="130040" y="66681"/>
                  </a:cubicBezTo>
                  <a:cubicBezTo>
                    <a:pt x="165049" y="3647"/>
                    <a:pt x="215342" y="0"/>
                    <a:pt x="210052" y="2419"/>
                  </a:cubicBezTo>
                  <a:cubicBezTo>
                    <a:pt x="314700" y="2419"/>
                    <a:pt x="644941" y="3648"/>
                    <a:pt x="757927" y="66682"/>
                  </a:cubicBezTo>
                  <a:cubicBezTo>
                    <a:pt x="870913" y="129716"/>
                    <a:pt x="887966" y="262874"/>
                    <a:pt x="887966" y="380626"/>
                  </a:cubicBezTo>
                  <a:cubicBezTo>
                    <a:pt x="887966" y="498378"/>
                    <a:pt x="841189" y="611307"/>
                    <a:pt x="757926" y="694569"/>
                  </a:cubicBezTo>
                  <a:cubicBezTo>
                    <a:pt x="674663" y="777832"/>
                    <a:pt x="561734" y="824609"/>
                    <a:pt x="443982" y="824609"/>
                  </a:cubicBezTo>
                  <a:cubicBezTo>
                    <a:pt x="326230" y="824609"/>
                    <a:pt x="213302" y="777832"/>
                    <a:pt x="130039" y="694569"/>
                  </a:cubicBezTo>
                  <a:cubicBezTo>
                    <a:pt x="46776" y="611306"/>
                    <a:pt x="0" y="498377"/>
                    <a:pt x="0" y="380625"/>
                  </a:cubicBezTo>
                  <a:lnTo>
                    <a:pt x="0" y="3806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2714612" y="142852"/>
              <a:ext cx="1505889" cy="12915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1882142" y="167637"/>
              <a:ext cx="975346" cy="97534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8001024" y="211704"/>
              <a:ext cx="1009267" cy="10765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43636" y="709128"/>
              <a:ext cx="863654" cy="8486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42"/>
            <p:cNvSpPr/>
            <p:nvPr/>
          </p:nvSpPr>
          <p:spPr bwMode="gray">
            <a:xfrm>
              <a:off x="8902202" y="500042"/>
              <a:ext cx="242170" cy="242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gray">
            <a:xfrm rot="18960752">
              <a:off x="7652398" y="1064397"/>
              <a:ext cx="1011388" cy="619612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0" name="Group 190"/>
            <p:cNvGrpSpPr/>
            <p:nvPr/>
          </p:nvGrpSpPr>
          <p:grpSpPr bwMode="gray">
            <a:xfrm rot="2674089">
              <a:off x="2572239" y="1070408"/>
              <a:ext cx="631741" cy="496560"/>
              <a:chOff x="7276036" y="1384450"/>
              <a:chExt cx="931955" cy="732533"/>
            </a:xfrm>
          </p:grpSpPr>
          <p:sp>
            <p:nvSpPr>
              <p:cNvPr id="30" name="Freeform 24"/>
              <p:cNvSpPr/>
              <p:nvPr/>
            </p:nvSpPr>
            <p:spPr bwMode="gray">
              <a:xfrm rot="19892593">
                <a:off x="7312946" y="1384450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" name="Freeform 30"/>
              <p:cNvSpPr/>
              <p:nvPr/>
            </p:nvSpPr>
            <p:spPr bwMode="gray">
              <a:xfrm rot="19892593">
                <a:off x="7276036" y="1420872"/>
                <a:ext cx="931955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1" name="Block Arc 20"/>
            <p:cNvSpPr/>
            <p:nvPr/>
          </p:nvSpPr>
          <p:spPr bwMode="gray">
            <a:xfrm rot="12012437">
              <a:off x="1779451" y="109720"/>
              <a:ext cx="1110202" cy="1179592"/>
            </a:xfrm>
            <a:prstGeom prst="blockArc">
              <a:avLst>
                <a:gd name="adj1" fmla="val 10800000"/>
                <a:gd name="adj2" fmla="val 20283789"/>
                <a:gd name="adj3" fmla="val 489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22" name="Group 95"/>
            <p:cNvGrpSpPr/>
            <p:nvPr/>
          </p:nvGrpSpPr>
          <p:grpSpPr bwMode="gray">
            <a:xfrm rot="4323171">
              <a:off x="1070037" y="280935"/>
              <a:ext cx="367753" cy="638126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23" name="Freeform 22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Freeform 24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Freeform 25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Freeform 26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8" name="Freeform 27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560320" y="73152"/>
            <a:ext cx="9241536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7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6016752"/>
            <a:ext cx="12192000" cy="8229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597408" y="5742432"/>
            <a:ext cx="609600" cy="502920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2" name="Oval 1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Oval 1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ounded Rectangle 1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9" name="Oval 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Oval 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ounded Rectangle 1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5" name="Group 14"/>
          <p:cNvGrpSpPr/>
          <p:nvPr/>
        </p:nvGrpSpPr>
        <p:grpSpPr bwMode="gray">
          <a:xfrm>
            <a:off x="10936224" y="5742432"/>
            <a:ext cx="633984" cy="502920"/>
            <a:chOff x="457200" y="859536"/>
            <a:chExt cx="550696" cy="610876"/>
          </a:xfrm>
        </p:grpSpPr>
        <p:grpSp>
          <p:nvGrpSpPr>
            <p:cNvPr id="16" name="Group 15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1" name="Oval 2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Oval 2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Rounded Rectangle 2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8" name="Oval 1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Oval 1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0" name="Rounded Rectangle 1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1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 rot="5400000">
            <a:off x="6458712" y="1123188"/>
            <a:ext cx="6858000" cy="46207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790688" y="1005840"/>
            <a:ext cx="4194048" cy="923544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996696"/>
            <a:ext cx="6912864" cy="4965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1929384"/>
            <a:ext cx="4194048" cy="4005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8" name="Group 98"/>
          <p:cNvGrpSpPr/>
          <p:nvPr/>
        </p:nvGrpSpPr>
        <p:grpSpPr bwMode="invGray">
          <a:xfrm rot="1221911">
            <a:off x="2117192" y="5711303"/>
            <a:ext cx="998237" cy="1049218"/>
            <a:chOff x="3090931" y="2231917"/>
            <a:chExt cx="1238104" cy="1735114"/>
          </a:xfrm>
          <a:effectLst/>
        </p:grpSpPr>
        <p:sp>
          <p:nvSpPr>
            <p:cNvPr id="9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6"/>
          <p:cNvGrpSpPr/>
          <p:nvPr/>
        </p:nvGrpSpPr>
        <p:grpSpPr bwMode="invGray">
          <a:xfrm rot="314262">
            <a:off x="4221357" y="3590389"/>
            <a:ext cx="372335" cy="522180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2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89"/>
          <p:cNvGrpSpPr/>
          <p:nvPr/>
        </p:nvGrpSpPr>
        <p:grpSpPr bwMode="invGray">
          <a:xfrm rot="870363" flipH="1">
            <a:off x="589590" y="2586813"/>
            <a:ext cx="951777" cy="557056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5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Freeform 102"/>
          <p:cNvSpPr>
            <a:spLocks/>
          </p:cNvSpPr>
          <p:nvPr/>
        </p:nvSpPr>
        <p:spPr bwMode="invGray">
          <a:xfrm>
            <a:off x="5714998" y="128586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9" name="Group 28"/>
          <p:cNvGrpSpPr/>
          <p:nvPr/>
        </p:nvGrpSpPr>
        <p:grpSpPr bwMode="gray">
          <a:xfrm rot="16200000">
            <a:off x="7322820" y="262128"/>
            <a:ext cx="484632" cy="682752"/>
            <a:chOff x="457200" y="859536"/>
            <a:chExt cx="550696" cy="610876"/>
          </a:xfrm>
        </p:grpSpPr>
        <p:grpSp>
          <p:nvGrpSpPr>
            <p:cNvPr id="30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5" name="Oval 3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6" name="Oval 3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Rounded Rectangle 3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Oval 3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ounded Rectangle 3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 rot="16200000">
            <a:off x="7322820" y="5967603"/>
            <a:ext cx="484632" cy="682752"/>
            <a:chOff x="457200" y="859536"/>
            <a:chExt cx="550696" cy="610876"/>
          </a:xfrm>
        </p:grpSpPr>
        <p:grpSp>
          <p:nvGrpSpPr>
            <p:cNvPr id="3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4" name="Oval 4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Oval 4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Rounded Rectangle 4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1" name="Oval 4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Oval 4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Rounded Rectangle 4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61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072640" y="228600"/>
            <a:ext cx="8546592" cy="822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2097024" y="1097280"/>
            <a:ext cx="8522208" cy="5230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2928" y="384048"/>
            <a:ext cx="6998208" cy="566738"/>
          </a:xfrm>
        </p:spPr>
        <p:txBody>
          <a:bodyPr anchor="b">
            <a:normAutofit/>
          </a:bodyPr>
          <a:lstStyle>
            <a:lvl1pPr algn="ctr">
              <a:defRPr sz="28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694432" y="1380744"/>
            <a:ext cx="7315200" cy="3721608"/>
          </a:xfrm>
          <a:ln>
            <a:solidFill>
              <a:srgbClr val="FFFFF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694432" y="5184648"/>
            <a:ext cx="7315200" cy="1069848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2292096" y="896112"/>
            <a:ext cx="475488" cy="374904"/>
            <a:chOff x="457200" y="859536"/>
            <a:chExt cx="550696" cy="610876"/>
          </a:xfrm>
        </p:grpSpPr>
        <p:grpSp>
          <p:nvGrpSpPr>
            <p:cNvPr id="11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6" name="Oval 1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Oval 1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3" name="Oval 1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Oval 1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ounded Rectangle 1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9" name="Group 18"/>
          <p:cNvGrpSpPr/>
          <p:nvPr/>
        </p:nvGrpSpPr>
        <p:grpSpPr bwMode="gray">
          <a:xfrm>
            <a:off x="9936480" y="896112"/>
            <a:ext cx="475488" cy="374904"/>
            <a:chOff x="457200" y="859536"/>
            <a:chExt cx="550696" cy="610876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5" name="Oval 2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Oval 2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Rounded Rectangle 2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2" name="Oval 2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Oval 2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7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584200" y="859536"/>
            <a:ext cx="734261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7" name="Group 16"/>
          <p:cNvGrpSpPr/>
          <p:nvPr/>
        </p:nvGrpSpPr>
        <p:grpSpPr bwMode="gray">
          <a:xfrm>
            <a:off x="10875264" y="859536"/>
            <a:ext cx="734261" cy="610876"/>
            <a:chOff x="457200" y="859536"/>
            <a:chExt cx="550696" cy="610876"/>
          </a:xfrm>
        </p:grpSpPr>
        <p:grpSp>
          <p:nvGrpSpPr>
            <p:cNvPr id="18" name="Group 17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741664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6F88-22E4-429E-A183-7C4013A43A4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09600" y="641908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669536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37F4-AC68-4F01-946D-9889BEA64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017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" pitchFamily="2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60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/>
              <a:t>International Quiz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Let’s check your GQ(global Quotient)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93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37" y="1377263"/>
            <a:ext cx="3978212" cy="52053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/>
              <a:t>How tall is the tallest tree in the world?</a:t>
            </a:r>
            <a:endParaRPr lang="ko-KR" altLang="en-US" sz="5400" dirty="0"/>
          </a:p>
        </p:txBody>
      </p:sp>
      <p:sp>
        <p:nvSpPr>
          <p:cNvPr id="7" name="answer 1"/>
          <p:cNvSpPr/>
          <p:nvPr/>
        </p:nvSpPr>
        <p:spPr>
          <a:xfrm>
            <a:off x="6189916" y="167002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100m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189916" y="2962190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115</a:t>
            </a:r>
            <a:r>
              <a:rPr lang="en-US" altLang="ko-KR" sz="4800" dirty="0" smtClean="0"/>
              <a:t>m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6189916" y="4202034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130m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189916" y="5494201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145m</a:t>
            </a:r>
            <a:endParaRPr lang="ko-KR" altLang="en-US" sz="4800" dirty="0"/>
          </a:p>
        </p:txBody>
      </p:sp>
      <p:sp>
        <p:nvSpPr>
          <p:cNvPr id="13" name="comback">
            <a:hlinkClick r:id="rId3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wro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7678" y="903404"/>
            <a:ext cx="6092160" cy="5733798"/>
          </a:xfrm>
          <a:prstGeom prst="rect">
            <a:avLst/>
          </a:prstGeom>
        </p:spPr>
      </p:pic>
      <p:pic>
        <p:nvPicPr>
          <p:cNvPr id="11" name="correct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3295" y="695086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1479318"/>
            <a:ext cx="5614416" cy="253489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December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is the world’s 000 day.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Blood donation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Cancer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7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Children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AIDS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816" y="712238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920" y="827713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0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52" y="1468995"/>
            <a:ext cx="5149859" cy="276038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is </a:t>
            </a:r>
            <a:r>
              <a:rPr lang="en-US" altLang="ko-KR" sz="5400" u="sng" dirty="0" smtClean="0">
                <a:solidFill>
                  <a:srgbClr val="FF0000"/>
                </a:solidFill>
              </a:rPr>
              <a:t>not</a:t>
            </a:r>
            <a:r>
              <a:rPr lang="en-US" altLang="ko-KR" dirty="0" smtClean="0"/>
              <a:t> top 10 super foods?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Blueberry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Spinach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7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Tomato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Apple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4853" y="1044076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601" y="1034677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4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your ideal type?</a:t>
            </a:r>
            <a:endParaRPr lang="ko-KR" altLang="en-US" dirty="0"/>
          </a:p>
        </p:txBody>
      </p:sp>
      <p:sp>
        <p:nvSpPr>
          <p:cNvPr id="7" name="answer 1">
            <a:hlinkClick r:id="rId2" action="ppaction://hlinksldjump"/>
          </p:cNvPr>
          <p:cNvSpPr/>
          <p:nvPr/>
        </p:nvSpPr>
        <p:spPr>
          <a:xfrm>
            <a:off x="6601295" y="1757218"/>
            <a:ext cx="5056909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Charming &amp; brave</a:t>
            </a:r>
            <a:endParaRPr lang="ko-KR" altLang="en-US" sz="4800" dirty="0"/>
          </a:p>
        </p:txBody>
      </p:sp>
      <p:sp>
        <p:nvSpPr>
          <p:cNvPr id="8" name="answer 2">
            <a:hlinkClick r:id="rId3" action="ppaction://hlinksldjump"/>
          </p:cNvPr>
          <p:cNvSpPr/>
          <p:nvPr/>
        </p:nvSpPr>
        <p:spPr>
          <a:xfrm>
            <a:off x="6593133" y="2933835"/>
            <a:ext cx="5065071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Sexy &amp; smart</a:t>
            </a:r>
            <a:endParaRPr lang="ko-KR" altLang="en-US" sz="4800" dirty="0"/>
          </a:p>
        </p:txBody>
      </p:sp>
      <p:sp>
        <p:nvSpPr>
          <p:cNvPr id="10" name="answer 3">
            <a:hlinkClick r:id="rId4" action="ppaction://hlinksldjump"/>
          </p:cNvPr>
          <p:cNvSpPr/>
          <p:nvPr/>
        </p:nvSpPr>
        <p:spPr>
          <a:xfrm>
            <a:off x="6630564" y="4127437"/>
            <a:ext cx="5027640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Kind &amp; Sweet</a:t>
            </a:r>
            <a:endParaRPr lang="ko-KR" altLang="en-US" sz="4800" dirty="0"/>
          </a:p>
        </p:txBody>
      </p:sp>
      <p:sp>
        <p:nvSpPr>
          <p:cNvPr id="9" name="answer 4">
            <a:hlinkClick r:id="rId5" action="ppaction://hlinksldjump"/>
          </p:cNvPr>
          <p:cNvSpPr/>
          <p:nvPr/>
        </p:nvSpPr>
        <p:spPr>
          <a:xfrm>
            <a:off x="6612964" y="5380369"/>
            <a:ext cx="5137076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Humorous &amp; Nice   </a:t>
            </a:r>
            <a:endParaRPr lang="ko-KR" altLang="en-US" sz="4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73" y="2145330"/>
            <a:ext cx="5308627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8608" y="1568257"/>
            <a:ext cx="4197096" cy="4903339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6684264" y="1344168"/>
            <a:ext cx="4608576" cy="2313432"/>
          </a:xfrm>
          <a:prstGeom prst="wedgeEllipseCallout">
            <a:avLst>
              <a:gd name="adj1" fmla="val -61776"/>
              <a:gd name="adj2" fmla="val 16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Hello your boyfriend is </a:t>
            </a:r>
            <a:r>
              <a:rPr lang="en-US" altLang="ko-KR" sz="3200" dirty="0" err="1" smtClean="0"/>
              <a:t>Sulley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of Monster Inc..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272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482" y="1688433"/>
            <a:ext cx="2857500" cy="4495800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5951982" y="1426464"/>
            <a:ext cx="4800600" cy="2377440"/>
          </a:xfrm>
          <a:prstGeom prst="wedgeEllipseCallout">
            <a:avLst>
              <a:gd name="adj1" fmla="val -60452"/>
              <a:gd name="adj2" fmla="val 2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Hello~ Your boyfriend is Donkey of Shrek.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2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66" l="5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7752" y="1877219"/>
            <a:ext cx="3904488" cy="5088036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6492240" y="1581912"/>
            <a:ext cx="3995928" cy="1938528"/>
          </a:xfrm>
          <a:prstGeom prst="wedgeEllipseCallout">
            <a:avLst>
              <a:gd name="adj1" fmla="val -62481"/>
              <a:gd name="adj2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Hello your boyfriend is Winnie the Pooh.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28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792" y="1728216"/>
            <a:ext cx="4551247" cy="4525963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7406640" y="1540605"/>
            <a:ext cx="3538728" cy="2450592"/>
          </a:xfrm>
          <a:prstGeom prst="wedgeEllipseCallout">
            <a:avLst>
              <a:gd name="adj1" fmla="val -46673"/>
              <a:gd name="adj2" fmla="val 58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Hello your boyfriend is Minions.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04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Choose the number!</a:t>
            </a:r>
            <a:endParaRPr lang="ko-KR" altLang="en-US" dirty="0"/>
          </a:p>
        </p:txBody>
      </p:sp>
      <p:sp>
        <p:nvSpPr>
          <p:cNvPr id="4" name="Q 1">
            <a:hlinkClick r:id="rId2" action="ppaction://hlinksldjump"/>
          </p:cNvPr>
          <p:cNvSpPr/>
          <p:nvPr/>
        </p:nvSpPr>
        <p:spPr>
          <a:xfrm>
            <a:off x="964276" y="178723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1</a:t>
            </a:r>
            <a:endParaRPr lang="ko-KR" altLang="en-US" sz="7200" dirty="0"/>
          </a:p>
        </p:txBody>
      </p:sp>
      <p:sp>
        <p:nvSpPr>
          <p:cNvPr id="5" name="Q 2">
            <a:hlinkClick r:id="rId3" action="ppaction://hlinksldjump"/>
          </p:cNvPr>
          <p:cNvSpPr/>
          <p:nvPr/>
        </p:nvSpPr>
        <p:spPr>
          <a:xfrm>
            <a:off x="3098161" y="1800654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2</a:t>
            </a:r>
            <a:endParaRPr lang="ko-KR" altLang="en-US" sz="7200" dirty="0"/>
          </a:p>
        </p:txBody>
      </p:sp>
      <p:sp>
        <p:nvSpPr>
          <p:cNvPr id="6" name="Q 3">
            <a:hlinkClick r:id="rId4" action="ppaction://hlinksldjump"/>
          </p:cNvPr>
          <p:cNvSpPr/>
          <p:nvPr/>
        </p:nvSpPr>
        <p:spPr>
          <a:xfrm>
            <a:off x="5350188" y="178723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/>
              <a:t>3</a:t>
            </a:r>
            <a:endParaRPr lang="ko-KR" altLang="en-US" sz="7200" dirty="0"/>
          </a:p>
        </p:txBody>
      </p:sp>
      <p:sp>
        <p:nvSpPr>
          <p:cNvPr id="9" name="Q 4">
            <a:hlinkClick r:id="rId5" action="ppaction://hlinksldjump"/>
          </p:cNvPr>
          <p:cNvSpPr/>
          <p:nvPr/>
        </p:nvSpPr>
        <p:spPr>
          <a:xfrm>
            <a:off x="7602215" y="178723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4</a:t>
            </a:r>
            <a:endParaRPr lang="ko-KR" altLang="en-US" sz="7200" dirty="0"/>
          </a:p>
        </p:txBody>
      </p:sp>
      <p:sp>
        <p:nvSpPr>
          <p:cNvPr id="8" name="Q 5">
            <a:hlinkClick r:id="rId6" action="ppaction://hlinksldjump"/>
          </p:cNvPr>
          <p:cNvSpPr/>
          <p:nvPr/>
        </p:nvSpPr>
        <p:spPr>
          <a:xfrm>
            <a:off x="9736100" y="178723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5</a:t>
            </a:r>
            <a:endParaRPr lang="ko-KR" altLang="en-US" sz="7200" dirty="0"/>
          </a:p>
        </p:txBody>
      </p:sp>
      <p:sp>
        <p:nvSpPr>
          <p:cNvPr id="7" name="Q 6">
            <a:hlinkClick r:id="rId7" action="ppaction://hlinksldjump"/>
          </p:cNvPr>
          <p:cNvSpPr/>
          <p:nvPr/>
        </p:nvSpPr>
        <p:spPr>
          <a:xfrm>
            <a:off x="244276" y="384224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6</a:t>
            </a:r>
            <a:endParaRPr lang="ko-KR" altLang="en-US" sz="7200" dirty="0"/>
          </a:p>
        </p:txBody>
      </p:sp>
      <p:sp>
        <p:nvSpPr>
          <p:cNvPr id="12" name="Q 7">
            <a:hlinkClick r:id="rId8" action="ppaction://hlinksldjump"/>
          </p:cNvPr>
          <p:cNvSpPr/>
          <p:nvPr/>
        </p:nvSpPr>
        <p:spPr>
          <a:xfrm>
            <a:off x="2299493" y="384224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7</a:t>
            </a:r>
            <a:endParaRPr lang="ko-KR" altLang="en-US" sz="7200" dirty="0"/>
          </a:p>
        </p:txBody>
      </p:sp>
      <p:sp>
        <p:nvSpPr>
          <p:cNvPr id="11" name="Q 8">
            <a:hlinkClick r:id="rId9" action="ppaction://hlinksldjump"/>
          </p:cNvPr>
          <p:cNvSpPr/>
          <p:nvPr/>
        </p:nvSpPr>
        <p:spPr>
          <a:xfrm>
            <a:off x="4410806" y="387147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8</a:t>
            </a:r>
            <a:endParaRPr lang="ko-KR" altLang="en-US" sz="7200" dirty="0"/>
          </a:p>
        </p:txBody>
      </p:sp>
      <p:sp>
        <p:nvSpPr>
          <p:cNvPr id="10" name="Q 9">
            <a:hlinkClick r:id="rId10" action="ppaction://hlinksldjump"/>
          </p:cNvPr>
          <p:cNvSpPr/>
          <p:nvPr/>
        </p:nvSpPr>
        <p:spPr>
          <a:xfrm>
            <a:off x="6522119" y="383577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9</a:t>
            </a:r>
            <a:endParaRPr lang="ko-KR" altLang="en-US" sz="7200" dirty="0"/>
          </a:p>
        </p:txBody>
      </p:sp>
      <p:sp>
        <p:nvSpPr>
          <p:cNvPr id="13" name="Q 10">
            <a:hlinkClick r:id="rId11" action="ppaction://hlinksldjump"/>
          </p:cNvPr>
          <p:cNvSpPr/>
          <p:nvPr/>
        </p:nvSpPr>
        <p:spPr>
          <a:xfrm>
            <a:off x="8577336" y="383577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10</a:t>
            </a:r>
            <a:endParaRPr lang="ko-KR" altLang="en-US" sz="7200" dirty="0"/>
          </a:p>
        </p:txBody>
      </p:sp>
      <p:sp>
        <p:nvSpPr>
          <p:cNvPr id="15" name="타원 14">
            <a:hlinkClick r:id="rId12" action="ppaction://hlinksldjump"/>
          </p:cNvPr>
          <p:cNvSpPr/>
          <p:nvPr/>
        </p:nvSpPr>
        <p:spPr>
          <a:xfrm>
            <a:off x="10540538" y="3835772"/>
            <a:ext cx="1440000" cy="1438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/>
              <a:t>B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49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8" grpId="0" animBg="1"/>
      <p:bldP spid="7" grpId="0" animBg="1"/>
      <p:bldP spid="12" grpId="0" animBg="1"/>
      <p:bldP spid="11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country’s flag is this?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80" y="1463039"/>
            <a:ext cx="6841375" cy="2593571"/>
          </a:xfrm>
          <a:prstGeom prst="rect">
            <a:avLst/>
          </a:prstGeom>
        </p:spPr>
      </p:pic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India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Kuwait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7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South Africa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Japan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6634" y="690208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1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36780" y="1517291"/>
            <a:ext cx="6036002" cy="25283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the capital of Australia?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P</a:t>
            </a:r>
            <a:r>
              <a:rPr lang="en-US" altLang="ko-KR" sz="4800" dirty="0" smtClean="0"/>
              <a:t>erth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Canberra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6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Sydney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Brisbane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1482" y="1039598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484" y="827713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3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384" y="1454594"/>
            <a:ext cx="5422392" cy="25417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the capital of Morocco?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London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Sofia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7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/>
              <a:t>T</a:t>
            </a:r>
            <a:r>
              <a:rPr lang="en-US" altLang="ko-KR" sz="4800" dirty="0" smtClean="0"/>
              <a:t>okyo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Rabat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544" y="693612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191" y="827713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2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Where is it?</a:t>
            </a:r>
            <a:endParaRPr lang="ko-KR" altLang="en-US" sz="5400" dirty="0"/>
          </a:p>
        </p:txBody>
      </p:sp>
      <p:sp>
        <p:nvSpPr>
          <p:cNvPr id="7" name="answer 1"/>
          <p:cNvSpPr/>
          <p:nvPr/>
        </p:nvSpPr>
        <p:spPr>
          <a:xfrm>
            <a:off x="6189916" y="167838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Madagascar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189916" y="2962190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Vietnam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6189916" y="4202034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Chile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189916" y="5494201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Taiwan</a:t>
            </a:r>
            <a:endParaRPr lang="ko-KR" altLang="en-US" sz="4800" dirty="0"/>
          </a:p>
        </p:txBody>
      </p:sp>
      <p:sp>
        <p:nvSpPr>
          <p:cNvPr id="13" name="comback">
            <a:hlinkClick r:id="rId2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553" y="1008487"/>
            <a:ext cx="5482860" cy="5383489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2285048" y="4327966"/>
            <a:ext cx="992270" cy="1717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7597" y="723324"/>
            <a:ext cx="6092160" cy="5733798"/>
          </a:xfrm>
          <a:prstGeom prst="rect">
            <a:avLst/>
          </a:prstGeom>
        </p:spPr>
      </p:pic>
      <p:pic>
        <p:nvPicPr>
          <p:cNvPr id="11" name="correc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177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5552" l="10000" r="93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98" y="1392335"/>
            <a:ext cx="5426202" cy="49352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Where is it?</a:t>
            </a:r>
            <a:endParaRPr lang="ko-KR" altLang="en-US" sz="5400" dirty="0"/>
          </a:p>
        </p:txBody>
      </p:sp>
      <p:sp>
        <p:nvSpPr>
          <p:cNvPr id="7" name="answer 1"/>
          <p:cNvSpPr/>
          <p:nvPr/>
        </p:nvSpPr>
        <p:spPr>
          <a:xfrm>
            <a:off x="6189916" y="167838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Sudan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189916" y="2962190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Uganda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6189916" y="4202034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Kenya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189916" y="5494201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Ethiopia</a:t>
            </a:r>
            <a:endParaRPr lang="ko-KR" altLang="en-US" sz="4800" dirty="0"/>
          </a:p>
        </p:txBody>
      </p:sp>
      <p:sp>
        <p:nvSpPr>
          <p:cNvPr id="13" name="comback">
            <a:hlinkClick r:id="rId4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2777262" y="4291390"/>
            <a:ext cx="992270" cy="1717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4475" y="593797"/>
            <a:ext cx="6092160" cy="5733798"/>
          </a:xfrm>
          <a:prstGeom prst="rect">
            <a:avLst/>
          </a:prstGeom>
        </p:spPr>
      </p:pic>
      <p:pic>
        <p:nvPicPr>
          <p:cNvPr id="11" name="correc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234" y="84651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68" y="1327412"/>
            <a:ext cx="5998464" cy="272729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one is </a:t>
            </a:r>
            <a:r>
              <a:rPr lang="en-US" altLang="ko-KR" sz="5400" u="sng" dirty="0" smtClean="0">
                <a:solidFill>
                  <a:srgbClr val="FF0000"/>
                </a:solidFill>
              </a:rPr>
              <a:t>not</a:t>
            </a:r>
            <a:r>
              <a:rPr lang="en-US" altLang="ko-KR" dirty="0" smtClean="0"/>
              <a:t> world top 3 film festival?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623698" y="4379573"/>
            <a:ext cx="4197668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Venice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547488" y="43795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Cannes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624531" y="5560099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Sundance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559935" y="555593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Berlin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118" y="846511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724" y="846511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2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816" y="1706186"/>
            <a:ext cx="5120639" cy="228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country did have the first female president?</a:t>
            </a:r>
            <a:endParaRPr lang="ko-KR" altLang="en-US" dirty="0"/>
          </a:p>
        </p:txBody>
      </p:sp>
      <p:sp>
        <p:nvSpPr>
          <p:cNvPr id="7" name="answer 1"/>
          <p:cNvSpPr/>
          <p:nvPr/>
        </p:nvSpPr>
        <p:spPr>
          <a:xfrm>
            <a:off x="1206436" y="4555372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Thailand</a:t>
            </a:r>
            <a:endParaRPr lang="ko-KR" altLang="en-US" sz="4800" dirty="0"/>
          </a:p>
        </p:txBody>
      </p:sp>
      <p:sp>
        <p:nvSpPr>
          <p:cNvPr id="8" name="answer 2"/>
          <p:cNvSpPr/>
          <p:nvPr/>
        </p:nvSpPr>
        <p:spPr>
          <a:xfrm>
            <a:off x="6263346" y="4555373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England</a:t>
            </a:r>
            <a:endParaRPr lang="ko-KR" altLang="en-US" sz="4800" dirty="0"/>
          </a:p>
        </p:txBody>
      </p:sp>
      <p:sp>
        <p:nvSpPr>
          <p:cNvPr id="10" name="answer 3"/>
          <p:cNvSpPr/>
          <p:nvPr/>
        </p:nvSpPr>
        <p:spPr>
          <a:xfrm>
            <a:off x="1206437" y="5663736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Argentina</a:t>
            </a:r>
            <a:endParaRPr lang="ko-KR" altLang="en-US" sz="4800" dirty="0"/>
          </a:p>
        </p:txBody>
      </p:sp>
      <p:sp>
        <p:nvSpPr>
          <p:cNvPr id="9" name="answer 4"/>
          <p:cNvSpPr/>
          <p:nvPr/>
        </p:nvSpPr>
        <p:spPr>
          <a:xfrm>
            <a:off x="6263346" y="5663737"/>
            <a:ext cx="4196835" cy="89777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Canada</a:t>
            </a:r>
            <a:endParaRPr lang="ko-KR" altLang="en-US" sz="4800" dirty="0"/>
          </a:p>
        </p:txBody>
      </p:sp>
      <p:pic>
        <p:nvPicPr>
          <p:cNvPr id="11" name="corre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4497" y="992815"/>
            <a:ext cx="5715000" cy="5715000"/>
          </a:xfrm>
          <a:prstGeom prst="rect">
            <a:avLst/>
          </a:prstGeom>
        </p:spPr>
      </p:pic>
      <p:pic>
        <p:nvPicPr>
          <p:cNvPr id="12" name="wro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4197" y="900866"/>
            <a:ext cx="6092160" cy="5733798"/>
          </a:xfrm>
          <a:prstGeom prst="rect">
            <a:avLst/>
          </a:prstGeom>
        </p:spPr>
      </p:pic>
      <p:sp>
        <p:nvSpPr>
          <p:cNvPr id="13" name="comback">
            <a:hlinkClick r:id="rId7" action="ppaction://hlinksldjump"/>
          </p:cNvPr>
          <p:cNvSpPr/>
          <p:nvPr/>
        </p:nvSpPr>
        <p:spPr>
          <a:xfrm>
            <a:off x="10839067" y="5663736"/>
            <a:ext cx="1160099" cy="89777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1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Education01">
  <a:themeElements>
    <a:clrScheme name="Education01">
      <a:dk1>
        <a:sysClr val="windowText" lastClr="000000"/>
      </a:dk1>
      <a:lt1>
        <a:sysClr val="window" lastClr="FFFFFF"/>
      </a:lt1>
      <a:dk2>
        <a:srgbClr val="1F497D"/>
      </a:dk2>
      <a:lt2>
        <a:srgbClr val="F5F5EE"/>
      </a:lt2>
      <a:accent1>
        <a:srgbClr val="10A8CB"/>
      </a:accent1>
      <a:accent2>
        <a:srgbClr val="439F11"/>
      </a:accent2>
      <a:accent3>
        <a:srgbClr val="E9980F"/>
      </a:accent3>
      <a:accent4>
        <a:srgbClr val="F75B62"/>
      </a:accent4>
      <a:accent5>
        <a:srgbClr val="C4B926"/>
      </a:accent5>
      <a:accent6>
        <a:srgbClr val="DD61B4"/>
      </a:accent6>
      <a:hlink>
        <a:srgbClr val="FF0000"/>
      </a:hlink>
      <a:folHlink>
        <a:srgbClr val="92D050"/>
      </a:folHlink>
    </a:clrScheme>
    <a:fontScheme name="Education01">
      <a:majorFont>
        <a:latin typeface="Berlin Sans FB"/>
        <a:ea typeface=""/>
        <a:cs typeface=""/>
        <a:font script="Jpan" typeface="HGｺﾞｼｯｸM"/>
        <a:font script="Hang" typeface="휴먼모음T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erlin Sans FB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ducation01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shade val="20000"/>
                <a:satMod val="200000"/>
              </a:schemeClr>
            </a:gs>
            <a:gs pos="68000">
              <a:schemeClr val="phClr">
                <a:shade val="100000"/>
                <a:satMod val="120000"/>
              </a:schemeClr>
            </a:gs>
            <a:gs pos="100000">
              <a:schemeClr val="phClr">
                <a:tint val="6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60000"/>
            </a:lightRig>
          </a:scene3d>
          <a:sp3d prstMaterial="plastic">
            <a:bevelT w="38100" h="25400"/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400000"/>
              </a:schemeClr>
            </a:gs>
            <a:gs pos="52000">
              <a:schemeClr val="phClr">
                <a:tint val="90000"/>
                <a:shade val="100000"/>
                <a:satMod val="200000"/>
                <a:lumMod val="98000"/>
              </a:schemeClr>
            </a:gs>
            <a:gs pos="100000">
              <a:schemeClr val="phClr">
                <a:shade val="70000"/>
                <a:satMod val="150000"/>
                <a:lumMod val="98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250000"/>
                <a:lumMod val="90000"/>
              </a:schemeClr>
            </a:gs>
            <a:gs pos="100000">
              <a:schemeClr val="phClr">
                <a:shade val="80000"/>
                <a:satMod val="100000"/>
                <a:lumMod val="90000"/>
              </a:schemeClr>
            </a:gs>
          </a:gsLst>
          <a:path path="circle">
            <a:fillToRect l="50000" r="50000" b="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TM10237558[[fn=어린이 테마]]</Template>
  <TotalTime>143</TotalTime>
  <Words>188</Words>
  <Application>Microsoft Office PowerPoint</Application>
  <PresentationFormat>와이드스크린</PresentationFormat>
  <Paragraphs>73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휴먼모음T</vt:lpstr>
      <vt:lpstr>Arial</vt:lpstr>
      <vt:lpstr>Berlin Sans FB</vt:lpstr>
      <vt:lpstr>Wingdings</vt:lpstr>
      <vt:lpstr>New_Education01</vt:lpstr>
      <vt:lpstr>International Quiz</vt:lpstr>
      <vt:lpstr>Choose the number!</vt:lpstr>
      <vt:lpstr>Which country’s flag is this?</vt:lpstr>
      <vt:lpstr>What is the capital of Australia?</vt:lpstr>
      <vt:lpstr>What is the capital of Morocco?</vt:lpstr>
      <vt:lpstr>Where is it?</vt:lpstr>
      <vt:lpstr>Where is it?</vt:lpstr>
      <vt:lpstr>Which one is not world top 3 film festival?</vt:lpstr>
      <vt:lpstr>Which country did have the first female president?</vt:lpstr>
      <vt:lpstr>How tall is the tallest tree in the world?</vt:lpstr>
      <vt:lpstr>December 1st is the world’s 000 day.</vt:lpstr>
      <vt:lpstr>Which is not top 10 super foods?</vt:lpstr>
      <vt:lpstr>What is your ideal type?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Quiz</dc:title>
  <dc:creator>user</dc:creator>
  <cp:lastModifiedBy>user</cp:lastModifiedBy>
  <cp:revision>18</cp:revision>
  <dcterms:created xsi:type="dcterms:W3CDTF">2019-01-24T01:38:33Z</dcterms:created>
  <dcterms:modified xsi:type="dcterms:W3CDTF">2019-01-25T06:08:49Z</dcterms:modified>
</cp:coreProperties>
</file>