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C0904-AE69-448C-A326-6620B6FD46B9}" type="doc">
      <dgm:prSet loTypeId="urn:microsoft.com/office/officeart/2008/layout/PictureAccentList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D81E1986-C8D3-4F12-8731-124F31C70EFF}">
      <dgm:prSet/>
      <dgm:spPr/>
      <dgm:t>
        <a:bodyPr/>
        <a:lstStyle/>
        <a:p>
          <a:pPr rtl="0" latinLnBrk="1"/>
          <a:r>
            <a:rPr lang="en-US" baseline="0" dirty="0" smtClean="0"/>
            <a:t>Universe</a:t>
          </a:r>
          <a:endParaRPr lang="ko-KR" dirty="0"/>
        </a:p>
      </dgm:t>
    </dgm:pt>
    <dgm:pt modelId="{38C56D5B-948A-4914-B1FD-299DD94D396B}" type="parTrans" cxnId="{C8D11A73-AA63-446A-85B6-AA5CD350F99F}">
      <dgm:prSet/>
      <dgm:spPr/>
      <dgm:t>
        <a:bodyPr/>
        <a:lstStyle/>
        <a:p>
          <a:pPr latinLnBrk="1"/>
          <a:endParaRPr lang="ko-KR" altLang="en-US"/>
        </a:p>
      </dgm:t>
    </dgm:pt>
    <dgm:pt modelId="{CE7D92C9-EA5A-44A8-A765-DC7BCE34AAD9}" type="sibTrans" cxnId="{C8D11A73-AA63-446A-85B6-AA5CD350F99F}">
      <dgm:prSet/>
      <dgm:spPr/>
      <dgm:t>
        <a:bodyPr/>
        <a:lstStyle/>
        <a:p>
          <a:pPr latinLnBrk="1"/>
          <a:endParaRPr lang="ko-KR" altLang="en-US"/>
        </a:p>
      </dgm:t>
    </dgm:pt>
    <dgm:pt modelId="{12FD7190-41E2-4514-88AF-0FCBD389D390}" type="pres">
      <dgm:prSet presAssocID="{E2BC0904-AE69-448C-A326-6620B6FD46B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2B2C7B-77A6-4755-B1DA-EBDABCEF999F}" type="pres">
      <dgm:prSet presAssocID="{D81E1986-C8D3-4F12-8731-124F31C70EFF}" presName="root" presStyleCnt="0">
        <dgm:presLayoutVars>
          <dgm:chMax/>
          <dgm:chPref val="4"/>
        </dgm:presLayoutVars>
      </dgm:prSet>
      <dgm:spPr/>
    </dgm:pt>
    <dgm:pt modelId="{283F1AC2-7B4E-4232-94E9-DC826D6108B5}" type="pres">
      <dgm:prSet presAssocID="{D81E1986-C8D3-4F12-8731-124F31C70EFF}" presName="rootComposite" presStyleCnt="0">
        <dgm:presLayoutVars/>
      </dgm:prSet>
      <dgm:spPr/>
    </dgm:pt>
    <dgm:pt modelId="{3E2F793E-C288-48D5-AE1D-9C5DF6F83069}" type="pres">
      <dgm:prSet presAssocID="{D81E1986-C8D3-4F12-8731-124F31C70EFF}" presName="rootText" presStyleLbl="node0" presStyleIdx="0" presStyleCnt="1" custScaleY="229973">
        <dgm:presLayoutVars>
          <dgm:chMax/>
          <dgm:chPref val="4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29DB64-65C7-4B0B-BC58-297421500FD4}" type="pres">
      <dgm:prSet presAssocID="{D81E1986-C8D3-4F12-8731-124F31C70EFF}" presName="childShape" presStyleCnt="0">
        <dgm:presLayoutVars>
          <dgm:chMax val="0"/>
          <dgm:chPref val="0"/>
        </dgm:presLayoutVars>
      </dgm:prSet>
      <dgm:spPr/>
    </dgm:pt>
  </dgm:ptLst>
  <dgm:cxnLst>
    <dgm:cxn modelId="{B91EB77B-8FEA-4A47-A1F8-D1E8E9F54C1E}" type="presOf" srcId="{E2BC0904-AE69-448C-A326-6620B6FD46B9}" destId="{12FD7190-41E2-4514-88AF-0FCBD389D390}" srcOrd="0" destOrd="0" presId="urn:microsoft.com/office/officeart/2008/layout/PictureAccentList"/>
    <dgm:cxn modelId="{C8D11A73-AA63-446A-85B6-AA5CD350F99F}" srcId="{E2BC0904-AE69-448C-A326-6620B6FD46B9}" destId="{D81E1986-C8D3-4F12-8731-124F31C70EFF}" srcOrd="0" destOrd="0" parTransId="{38C56D5B-948A-4914-B1FD-299DD94D396B}" sibTransId="{CE7D92C9-EA5A-44A8-A765-DC7BCE34AAD9}"/>
    <dgm:cxn modelId="{4FEC48B5-5D1F-41CA-91D5-A51B759C55DE}" type="presOf" srcId="{D81E1986-C8D3-4F12-8731-124F31C70EFF}" destId="{3E2F793E-C288-48D5-AE1D-9C5DF6F83069}" srcOrd="0" destOrd="0" presId="urn:microsoft.com/office/officeart/2008/layout/PictureAccentList"/>
    <dgm:cxn modelId="{1C885A8A-E932-4F05-9311-9C998335B5D2}" type="presParOf" srcId="{12FD7190-41E2-4514-88AF-0FCBD389D390}" destId="{5A2B2C7B-77A6-4755-B1DA-EBDABCEF999F}" srcOrd="0" destOrd="0" presId="urn:microsoft.com/office/officeart/2008/layout/PictureAccentList"/>
    <dgm:cxn modelId="{F1D2E5CB-F849-46A1-936A-3DE76BF64194}" type="presParOf" srcId="{5A2B2C7B-77A6-4755-B1DA-EBDABCEF999F}" destId="{283F1AC2-7B4E-4232-94E9-DC826D6108B5}" srcOrd="0" destOrd="0" presId="urn:microsoft.com/office/officeart/2008/layout/PictureAccentList"/>
    <dgm:cxn modelId="{69FDDD71-FA6A-4222-AAF3-849C3363E760}" type="presParOf" srcId="{283F1AC2-7B4E-4232-94E9-DC826D6108B5}" destId="{3E2F793E-C288-48D5-AE1D-9C5DF6F83069}" srcOrd="0" destOrd="0" presId="urn:microsoft.com/office/officeart/2008/layout/PictureAccentList"/>
    <dgm:cxn modelId="{1560ED06-1E99-4E30-8463-3E4F0DF6E2B6}" type="presParOf" srcId="{5A2B2C7B-77A6-4755-B1DA-EBDABCEF999F}" destId="{5C29DB64-65C7-4B0B-BC58-297421500FD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BC0904-AE69-448C-A326-6620B6FD46B9}" type="doc">
      <dgm:prSet loTypeId="urn:microsoft.com/office/officeart/2008/layout/PictureAccentList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D81E1986-C8D3-4F12-8731-124F31C70EFF}">
      <dgm:prSet/>
      <dgm:spPr/>
      <dgm:t>
        <a:bodyPr/>
        <a:lstStyle/>
        <a:p>
          <a:pPr rtl="0" latinLnBrk="1"/>
          <a:r>
            <a:rPr lang="en-US" baseline="0" dirty="0" smtClean="0"/>
            <a:t>Animal</a:t>
          </a:r>
          <a:endParaRPr lang="ko-KR" dirty="0"/>
        </a:p>
      </dgm:t>
    </dgm:pt>
    <dgm:pt modelId="{38C56D5B-948A-4914-B1FD-299DD94D396B}" type="parTrans" cxnId="{C8D11A73-AA63-446A-85B6-AA5CD350F99F}">
      <dgm:prSet/>
      <dgm:spPr/>
      <dgm:t>
        <a:bodyPr/>
        <a:lstStyle/>
        <a:p>
          <a:pPr latinLnBrk="1"/>
          <a:endParaRPr lang="ko-KR" altLang="en-US"/>
        </a:p>
      </dgm:t>
    </dgm:pt>
    <dgm:pt modelId="{CE7D92C9-EA5A-44A8-A765-DC7BCE34AAD9}" type="sibTrans" cxnId="{C8D11A73-AA63-446A-85B6-AA5CD350F99F}">
      <dgm:prSet/>
      <dgm:spPr/>
      <dgm:t>
        <a:bodyPr/>
        <a:lstStyle/>
        <a:p>
          <a:pPr latinLnBrk="1"/>
          <a:endParaRPr lang="ko-KR" altLang="en-US"/>
        </a:p>
      </dgm:t>
    </dgm:pt>
    <dgm:pt modelId="{12FD7190-41E2-4514-88AF-0FCBD389D390}" type="pres">
      <dgm:prSet presAssocID="{E2BC0904-AE69-448C-A326-6620B6FD46B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2B2C7B-77A6-4755-B1DA-EBDABCEF999F}" type="pres">
      <dgm:prSet presAssocID="{D81E1986-C8D3-4F12-8731-124F31C70EFF}" presName="root" presStyleCnt="0">
        <dgm:presLayoutVars>
          <dgm:chMax/>
          <dgm:chPref val="4"/>
        </dgm:presLayoutVars>
      </dgm:prSet>
      <dgm:spPr/>
    </dgm:pt>
    <dgm:pt modelId="{283F1AC2-7B4E-4232-94E9-DC826D6108B5}" type="pres">
      <dgm:prSet presAssocID="{D81E1986-C8D3-4F12-8731-124F31C70EFF}" presName="rootComposite" presStyleCnt="0">
        <dgm:presLayoutVars/>
      </dgm:prSet>
      <dgm:spPr/>
    </dgm:pt>
    <dgm:pt modelId="{3E2F793E-C288-48D5-AE1D-9C5DF6F83069}" type="pres">
      <dgm:prSet presAssocID="{D81E1986-C8D3-4F12-8731-124F31C70EFF}" presName="rootText" presStyleLbl="node0" presStyleIdx="0" presStyleCnt="1" custScaleY="229973">
        <dgm:presLayoutVars>
          <dgm:chMax/>
          <dgm:chPref val="4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29DB64-65C7-4B0B-BC58-297421500FD4}" type="pres">
      <dgm:prSet presAssocID="{D81E1986-C8D3-4F12-8731-124F31C70EFF}" presName="childShape" presStyleCnt="0">
        <dgm:presLayoutVars>
          <dgm:chMax val="0"/>
          <dgm:chPref val="0"/>
        </dgm:presLayoutVars>
      </dgm:prSet>
      <dgm:spPr/>
    </dgm:pt>
  </dgm:ptLst>
  <dgm:cxnLst>
    <dgm:cxn modelId="{B91EB77B-8FEA-4A47-A1F8-D1E8E9F54C1E}" type="presOf" srcId="{E2BC0904-AE69-448C-A326-6620B6FD46B9}" destId="{12FD7190-41E2-4514-88AF-0FCBD389D390}" srcOrd="0" destOrd="0" presId="urn:microsoft.com/office/officeart/2008/layout/PictureAccentList"/>
    <dgm:cxn modelId="{C8D11A73-AA63-446A-85B6-AA5CD350F99F}" srcId="{E2BC0904-AE69-448C-A326-6620B6FD46B9}" destId="{D81E1986-C8D3-4F12-8731-124F31C70EFF}" srcOrd="0" destOrd="0" parTransId="{38C56D5B-948A-4914-B1FD-299DD94D396B}" sibTransId="{CE7D92C9-EA5A-44A8-A765-DC7BCE34AAD9}"/>
    <dgm:cxn modelId="{4FEC48B5-5D1F-41CA-91D5-A51B759C55DE}" type="presOf" srcId="{D81E1986-C8D3-4F12-8731-124F31C70EFF}" destId="{3E2F793E-C288-48D5-AE1D-9C5DF6F83069}" srcOrd="0" destOrd="0" presId="urn:microsoft.com/office/officeart/2008/layout/PictureAccentList"/>
    <dgm:cxn modelId="{1C885A8A-E932-4F05-9311-9C998335B5D2}" type="presParOf" srcId="{12FD7190-41E2-4514-88AF-0FCBD389D390}" destId="{5A2B2C7B-77A6-4755-B1DA-EBDABCEF999F}" srcOrd="0" destOrd="0" presId="urn:microsoft.com/office/officeart/2008/layout/PictureAccentList"/>
    <dgm:cxn modelId="{F1D2E5CB-F849-46A1-936A-3DE76BF64194}" type="presParOf" srcId="{5A2B2C7B-77A6-4755-B1DA-EBDABCEF999F}" destId="{283F1AC2-7B4E-4232-94E9-DC826D6108B5}" srcOrd="0" destOrd="0" presId="urn:microsoft.com/office/officeart/2008/layout/PictureAccentList"/>
    <dgm:cxn modelId="{69FDDD71-FA6A-4222-AAF3-849C3363E760}" type="presParOf" srcId="{283F1AC2-7B4E-4232-94E9-DC826D6108B5}" destId="{3E2F793E-C288-48D5-AE1D-9C5DF6F83069}" srcOrd="0" destOrd="0" presId="urn:microsoft.com/office/officeart/2008/layout/PictureAccentList"/>
    <dgm:cxn modelId="{1560ED06-1E99-4E30-8463-3E4F0DF6E2B6}" type="presParOf" srcId="{5A2B2C7B-77A6-4755-B1DA-EBDABCEF999F}" destId="{5C29DB64-65C7-4B0B-BC58-297421500FD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F793E-C288-48D5-AE1D-9C5DF6F83069}">
      <dsp:nvSpPr>
        <dsp:cNvPr id="0" name=""/>
        <dsp:cNvSpPr/>
      </dsp:nvSpPr>
      <dsp:spPr>
        <a:xfrm>
          <a:off x="0" y="339241"/>
          <a:ext cx="10364451" cy="917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baseline="0" dirty="0" smtClean="0"/>
            <a:t>Universe</a:t>
          </a:r>
          <a:endParaRPr lang="ko-KR" sz="5700" kern="1200" dirty="0"/>
        </a:p>
      </dsp:txBody>
      <dsp:txXfrm>
        <a:off x="26878" y="366119"/>
        <a:ext cx="10310695" cy="863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F793E-C288-48D5-AE1D-9C5DF6F83069}">
      <dsp:nvSpPr>
        <dsp:cNvPr id="0" name=""/>
        <dsp:cNvSpPr/>
      </dsp:nvSpPr>
      <dsp:spPr>
        <a:xfrm>
          <a:off x="0" y="339241"/>
          <a:ext cx="10364451" cy="917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baseline="0" dirty="0" smtClean="0"/>
            <a:t>Animal</a:t>
          </a:r>
          <a:endParaRPr lang="ko-KR" sz="5700" kern="1200" dirty="0"/>
        </a:p>
      </dsp:txBody>
      <dsp:txXfrm>
        <a:off x="26878" y="366119"/>
        <a:ext cx="10310695" cy="863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.xml"/><Relationship Id="rId3" Type="http://schemas.openxmlformats.org/officeDocument/2006/relationships/diagramLayout" Target="../diagrams/layout2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slide" Target="slide15.xml"/><Relationship Id="rId5" Type="http://schemas.openxmlformats.org/officeDocument/2006/relationships/diagramColors" Target="../diagrams/colors2.xml"/><Relationship Id="rId10" Type="http://schemas.openxmlformats.org/officeDocument/2006/relationships/slide" Target="slide14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.xml"/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slide" Target="slide8.xml"/><Relationship Id="rId5" Type="http://schemas.openxmlformats.org/officeDocument/2006/relationships/diagramColors" Target="../diagrams/colors1.xml"/><Relationship Id="rId10" Type="http://schemas.openxmlformats.org/officeDocument/2006/relationships/slide" Target="slide7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7500" dirty="0" smtClean="0"/>
              <a:t>Quiz </a:t>
            </a:r>
            <a:r>
              <a:rPr lang="en-US" altLang="ko-KR" sz="7500" dirty="0" smtClean="0"/>
              <a:t> </a:t>
            </a:r>
            <a:r>
              <a:rPr lang="en-US" altLang="ko-KR" sz="7500" dirty="0" err="1" smtClean="0"/>
              <a:t>Quiz</a:t>
            </a:r>
            <a:endParaRPr lang="ko-KR" altLang="en-US" sz="75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dirty="0" smtClean="0">
                <a:solidFill>
                  <a:schemeClr val="accent1"/>
                </a:solidFill>
              </a:rPr>
              <a:t>Made by </a:t>
            </a:r>
            <a:r>
              <a:rPr lang="en-US" altLang="ko-KR" dirty="0" smtClean="0">
                <a:solidFill>
                  <a:schemeClr val="accent1"/>
                </a:solidFill>
              </a:rPr>
              <a:t>Lucas &amp; </a:t>
            </a:r>
            <a:r>
              <a:rPr lang="en-US" altLang="ko-KR" dirty="0" smtClean="0">
                <a:solidFill>
                  <a:schemeClr val="accent1"/>
                </a:solidFill>
              </a:rPr>
              <a:t>David</a:t>
            </a:r>
            <a:endParaRPr lang="ko-KR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다이어그램 16"/>
          <p:cNvGraphicFramePr/>
          <p:nvPr>
            <p:extLst>
              <p:ext uri="{D42A27DB-BD31-4B8C-83A1-F6EECF244321}">
                <p14:modId xmlns:p14="http://schemas.microsoft.com/office/powerpoint/2010/main" val="4022755465"/>
              </p:ext>
            </p:extLst>
          </p:nvPr>
        </p:nvGraphicFramePr>
        <p:xfrm>
          <a:off x="913775" y="618517"/>
          <a:ext cx="10364451" cy="159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1">
            <a:hlinkClick r:id="rId7" action="ppaction://hlinksldjump"/>
          </p:cNvPr>
          <p:cNvSpPr/>
          <p:nvPr/>
        </p:nvSpPr>
        <p:spPr>
          <a:xfrm>
            <a:off x="1679640" y="3765237"/>
            <a:ext cx="1218306" cy="609153"/>
          </a:xfrm>
          <a:custGeom>
            <a:avLst/>
            <a:gdLst>
              <a:gd name="connsiteX0" fmla="*/ 0 w 1218306"/>
              <a:gd name="connsiteY0" fmla="*/ 60915 h 609153"/>
              <a:gd name="connsiteX1" fmla="*/ 60915 w 1218306"/>
              <a:gd name="connsiteY1" fmla="*/ 0 h 609153"/>
              <a:gd name="connsiteX2" fmla="*/ 1157391 w 1218306"/>
              <a:gd name="connsiteY2" fmla="*/ 0 h 609153"/>
              <a:gd name="connsiteX3" fmla="*/ 1218306 w 1218306"/>
              <a:gd name="connsiteY3" fmla="*/ 60915 h 609153"/>
              <a:gd name="connsiteX4" fmla="*/ 1218306 w 1218306"/>
              <a:gd name="connsiteY4" fmla="*/ 548238 h 609153"/>
              <a:gd name="connsiteX5" fmla="*/ 1157391 w 1218306"/>
              <a:gd name="connsiteY5" fmla="*/ 609153 h 609153"/>
              <a:gd name="connsiteX6" fmla="*/ 60915 w 1218306"/>
              <a:gd name="connsiteY6" fmla="*/ 609153 h 609153"/>
              <a:gd name="connsiteX7" fmla="*/ 0 w 1218306"/>
              <a:gd name="connsiteY7" fmla="*/ 548238 h 609153"/>
              <a:gd name="connsiteX8" fmla="*/ 0 w 1218306"/>
              <a:gd name="connsiteY8" fmla="*/ 60915 h 60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306" h="609153">
                <a:moveTo>
                  <a:pt x="0" y="60915"/>
                </a:moveTo>
                <a:cubicBezTo>
                  <a:pt x="0" y="27273"/>
                  <a:pt x="27273" y="0"/>
                  <a:pt x="60915" y="0"/>
                </a:cubicBezTo>
                <a:lnTo>
                  <a:pt x="1157391" y="0"/>
                </a:lnTo>
                <a:cubicBezTo>
                  <a:pt x="1191033" y="0"/>
                  <a:pt x="1218306" y="27273"/>
                  <a:pt x="1218306" y="60915"/>
                </a:cubicBezTo>
                <a:lnTo>
                  <a:pt x="1218306" y="548238"/>
                </a:lnTo>
                <a:cubicBezTo>
                  <a:pt x="1218306" y="581880"/>
                  <a:pt x="1191033" y="609153"/>
                  <a:pt x="1157391" y="609153"/>
                </a:cubicBezTo>
                <a:lnTo>
                  <a:pt x="60915" y="609153"/>
                </a:lnTo>
                <a:cubicBezTo>
                  <a:pt x="27273" y="609153"/>
                  <a:pt x="0" y="581880"/>
                  <a:pt x="0" y="548238"/>
                </a:cubicBezTo>
                <a:lnTo>
                  <a:pt x="0" y="60915"/>
                </a:lnTo>
                <a:close/>
              </a:path>
            </a:pathLst>
          </a:custGeom>
          <a:solidFill>
            <a:schemeClr val="dk2">
              <a:hueOff val="0"/>
              <a:satOff val="0"/>
              <a:lumOff val="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31" tIns="66101" rIns="90231" bIns="66101" numCol="1" spcCol="1270" anchor="ctr" anchorCtr="0">
            <a:noAutofit/>
          </a:bodyPr>
          <a:lstStyle/>
          <a:p>
            <a:pPr lvl="0" algn="ctr" defTabSz="1689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baseline="0" dirty="0" smtClean="0"/>
              <a:t>1</a:t>
            </a:r>
            <a:endParaRPr lang="ko-KR" sz="3800" kern="1200" dirty="0"/>
          </a:p>
        </p:txBody>
      </p:sp>
      <p:sp>
        <p:nvSpPr>
          <p:cNvPr id="11" name="2">
            <a:hlinkClick r:id="rId8" action="ppaction://hlinksldjump"/>
          </p:cNvPr>
          <p:cNvSpPr/>
          <p:nvPr/>
        </p:nvSpPr>
        <p:spPr>
          <a:xfrm>
            <a:off x="3202523" y="3765237"/>
            <a:ext cx="1218306" cy="609153"/>
          </a:xfrm>
          <a:custGeom>
            <a:avLst/>
            <a:gdLst>
              <a:gd name="connsiteX0" fmla="*/ 0 w 1218306"/>
              <a:gd name="connsiteY0" fmla="*/ 60915 h 609153"/>
              <a:gd name="connsiteX1" fmla="*/ 60915 w 1218306"/>
              <a:gd name="connsiteY1" fmla="*/ 0 h 609153"/>
              <a:gd name="connsiteX2" fmla="*/ 1157391 w 1218306"/>
              <a:gd name="connsiteY2" fmla="*/ 0 h 609153"/>
              <a:gd name="connsiteX3" fmla="*/ 1218306 w 1218306"/>
              <a:gd name="connsiteY3" fmla="*/ 60915 h 609153"/>
              <a:gd name="connsiteX4" fmla="*/ 1218306 w 1218306"/>
              <a:gd name="connsiteY4" fmla="*/ 548238 h 609153"/>
              <a:gd name="connsiteX5" fmla="*/ 1157391 w 1218306"/>
              <a:gd name="connsiteY5" fmla="*/ 609153 h 609153"/>
              <a:gd name="connsiteX6" fmla="*/ 60915 w 1218306"/>
              <a:gd name="connsiteY6" fmla="*/ 609153 h 609153"/>
              <a:gd name="connsiteX7" fmla="*/ 0 w 1218306"/>
              <a:gd name="connsiteY7" fmla="*/ 548238 h 609153"/>
              <a:gd name="connsiteX8" fmla="*/ 0 w 1218306"/>
              <a:gd name="connsiteY8" fmla="*/ 60915 h 60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306" h="609153">
                <a:moveTo>
                  <a:pt x="0" y="60915"/>
                </a:moveTo>
                <a:cubicBezTo>
                  <a:pt x="0" y="27273"/>
                  <a:pt x="27273" y="0"/>
                  <a:pt x="60915" y="0"/>
                </a:cubicBezTo>
                <a:lnTo>
                  <a:pt x="1157391" y="0"/>
                </a:lnTo>
                <a:cubicBezTo>
                  <a:pt x="1191033" y="0"/>
                  <a:pt x="1218306" y="27273"/>
                  <a:pt x="1218306" y="60915"/>
                </a:cubicBezTo>
                <a:lnTo>
                  <a:pt x="1218306" y="548238"/>
                </a:lnTo>
                <a:cubicBezTo>
                  <a:pt x="1218306" y="581880"/>
                  <a:pt x="1191033" y="609153"/>
                  <a:pt x="1157391" y="609153"/>
                </a:cubicBezTo>
                <a:lnTo>
                  <a:pt x="60915" y="609153"/>
                </a:lnTo>
                <a:cubicBezTo>
                  <a:pt x="27273" y="609153"/>
                  <a:pt x="0" y="581880"/>
                  <a:pt x="0" y="548238"/>
                </a:cubicBezTo>
                <a:lnTo>
                  <a:pt x="0" y="60915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31" tIns="66101" rIns="90231" bIns="66101" numCol="1" spcCol="1270" anchor="ctr" anchorCtr="0">
            <a:noAutofit/>
          </a:bodyPr>
          <a:lstStyle/>
          <a:p>
            <a:pPr lvl="0" algn="ctr" defTabSz="1689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baseline="0" dirty="0" smtClean="0"/>
              <a:t>2</a:t>
            </a:r>
            <a:endParaRPr lang="ko-KR" sz="3800" kern="1200" dirty="0"/>
          </a:p>
        </p:txBody>
      </p:sp>
      <p:sp>
        <p:nvSpPr>
          <p:cNvPr id="12" name="3">
            <a:hlinkClick r:id="rId9" action="ppaction://hlinksldjump"/>
          </p:cNvPr>
          <p:cNvSpPr/>
          <p:nvPr/>
        </p:nvSpPr>
        <p:spPr>
          <a:xfrm>
            <a:off x="4725406" y="3765237"/>
            <a:ext cx="1218306" cy="609153"/>
          </a:xfrm>
          <a:custGeom>
            <a:avLst/>
            <a:gdLst>
              <a:gd name="connsiteX0" fmla="*/ 0 w 1218306"/>
              <a:gd name="connsiteY0" fmla="*/ 60915 h 609153"/>
              <a:gd name="connsiteX1" fmla="*/ 60915 w 1218306"/>
              <a:gd name="connsiteY1" fmla="*/ 0 h 609153"/>
              <a:gd name="connsiteX2" fmla="*/ 1157391 w 1218306"/>
              <a:gd name="connsiteY2" fmla="*/ 0 h 609153"/>
              <a:gd name="connsiteX3" fmla="*/ 1218306 w 1218306"/>
              <a:gd name="connsiteY3" fmla="*/ 60915 h 609153"/>
              <a:gd name="connsiteX4" fmla="*/ 1218306 w 1218306"/>
              <a:gd name="connsiteY4" fmla="*/ 548238 h 609153"/>
              <a:gd name="connsiteX5" fmla="*/ 1157391 w 1218306"/>
              <a:gd name="connsiteY5" fmla="*/ 609153 h 609153"/>
              <a:gd name="connsiteX6" fmla="*/ 60915 w 1218306"/>
              <a:gd name="connsiteY6" fmla="*/ 609153 h 609153"/>
              <a:gd name="connsiteX7" fmla="*/ 0 w 1218306"/>
              <a:gd name="connsiteY7" fmla="*/ 548238 h 609153"/>
              <a:gd name="connsiteX8" fmla="*/ 0 w 1218306"/>
              <a:gd name="connsiteY8" fmla="*/ 60915 h 60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306" h="609153">
                <a:moveTo>
                  <a:pt x="0" y="60915"/>
                </a:moveTo>
                <a:cubicBezTo>
                  <a:pt x="0" y="27273"/>
                  <a:pt x="27273" y="0"/>
                  <a:pt x="60915" y="0"/>
                </a:cubicBezTo>
                <a:lnTo>
                  <a:pt x="1157391" y="0"/>
                </a:lnTo>
                <a:cubicBezTo>
                  <a:pt x="1191033" y="0"/>
                  <a:pt x="1218306" y="27273"/>
                  <a:pt x="1218306" y="60915"/>
                </a:cubicBezTo>
                <a:lnTo>
                  <a:pt x="1218306" y="548238"/>
                </a:lnTo>
                <a:cubicBezTo>
                  <a:pt x="1218306" y="581880"/>
                  <a:pt x="1191033" y="609153"/>
                  <a:pt x="1157391" y="609153"/>
                </a:cubicBezTo>
                <a:lnTo>
                  <a:pt x="60915" y="609153"/>
                </a:lnTo>
                <a:cubicBezTo>
                  <a:pt x="27273" y="609153"/>
                  <a:pt x="0" y="581880"/>
                  <a:pt x="0" y="548238"/>
                </a:cubicBezTo>
                <a:lnTo>
                  <a:pt x="0" y="60915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31" tIns="66101" rIns="90231" bIns="66101" numCol="1" spcCol="1270" anchor="ctr" anchorCtr="0">
            <a:noAutofit/>
          </a:bodyPr>
          <a:lstStyle/>
          <a:p>
            <a:pPr lvl="0" algn="ctr" defTabSz="1689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baseline="0" smtClean="0"/>
              <a:t>3</a:t>
            </a:r>
            <a:endParaRPr lang="ko-KR" sz="3800" kern="1200"/>
          </a:p>
        </p:txBody>
      </p:sp>
      <p:sp>
        <p:nvSpPr>
          <p:cNvPr id="13" name="4">
            <a:hlinkClick r:id="rId10" action="ppaction://hlinksldjump"/>
          </p:cNvPr>
          <p:cNvSpPr/>
          <p:nvPr/>
        </p:nvSpPr>
        <p:spPr>
          <a:xfrm>
            <a:off x="6248288" y="3765237"/>
            <a:ext cx="1218306" cy="609153"/>
          </a:xfrm>
          <a:custGeom>
            <a:avLst/>
            <a:gdLst>
              <a:gd name="connsiteX0" fmla="*/ 0 w 1218306"/>
              <a:gd name="connsiteY0" fmla="*/ 60915 h 609153"/>
              <a:gd name="connsiteX1" fmla="*/ 60915 w 1218306"/>
              <a:gd name="connsiteY1" fmla="*/ 0 h 609153"/>
              <a:gd name="connsiteX2" fmla="*/ 1157391 w 1218306"/>
              <a:gd name="connsiteY2" fmla="*/ 0 h 609153"/>
              <a:gd name="connsiteX3" fmla="*/ 1218306 w 1218306"/>
              <a:gd name="connsiteY3" fmla="*/ 60915 h 609153"/>
              <a:gd name="connsiteX4" fmla="*/ 1218306 w 1218306"/>
              <a:gd name="connsiteY4" fmla="*/ 548238 h 609153"/>
              <a:gd name="connsiteX5" fmla="*/ 1157391 w 1218306"/>
              <a:gd name="connsiteY5" fmla="*/ 609153 h 609153"/>
              <a:gd name="connsiteX6" fmla="*/ 60915 w 1218306"/>
              <a:gd name="connsiteY6" fmla="*/ 609153 h 609153"/>
              <a:gd name="connsiteX7" fmla="*/ 0 w 1218306"/>
              <a:gd name="connsiteY7" fmla="*/ 548238 h 609153"/>
              <a:gd name="connsiteX8" fmla="*/ 0 w 1218306"/>
              <a:gd name="connsiteY8" fmla="*/ 60915 h 60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306" h="609153">
                <a:moveTo>
                  <a:pt x="0" y="60915"/>
                </a:moveTo>
                <a:cubicBezTo>
                  <a:pt x="0" y="27273"/>
                  <a:pt x="27273" y="0"/>
                  <a:pt x="60915" y="0"/>
                </a:cubicBezTo>
                <a:lnTo>
                  <a:pt x="1157391" y="0"/>
                </a:lnTo>
                <a:cubicBezTo>
                  <a:pt x="1191033" y="0"/>
                  <a:pt x="1218306" y="27273"/>
                  <a:pt x="1218306" y="60915"/>
                </a:cubicBezTo>
                <a:lnTo>
                  <a:pt x="1218306" y="548238"/>
                </a:lnTo>
                <a:cubicBezTo>
                  <a:pt x="1218306" y="581880"/>
                  <a:pt x="1191033" y="609153"/>
                  <a:pt x="1157391" y="609153"/>
                </a:cubicBezTo>
                <a:lnTo>
                  <a:pt x="60915" y="609153"/>
                </a:lnTo>
                <a:cubicBezTo>
                  <a:pt x="27273" y="609153"/>
                  <a:pt x="0" y="581880"/>
                  <a:pt x="0" y="548238"/>
                </a:cubicBezTo>
                <a:lnTo>
                  <a:pt x="0" y="60915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31" tIns="66101" rIns="90231" bIns="66101" numCol="1" spcCol="1270" anchor="ctr" anchorCtr="0">
            <a:noAutofit/>
          </a:bodyPr>
          <a:lstStyle/>
          <a:p>
            <a:pPr lvl="0" algn="ctr" defTabSz="1689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baseline="0" dirty="0" smtClean="0"/>
              <a:t>4</a:t>
            </a:r>
            <a:endParaRPr lang="ko-KR" sz="3800" kern="1200" dirty="0"/>
          </a:p>
        </p:txBody>
      </p:sp>
      <p:sp>
        <p:nvSpPr>
          <p:cNvPr id="14" name="5">
            <a:hlinkClick r:id="rId11" action="ppaction://hlinksldjump"/>
          </p:cNvPr>
          <p:cNvSpPr/>
          <p:nvPr/>
        </p:nvSpPr>
        <p:spPr>
          <a:xfrm>
            <a:off x="7771171" y="3765237"/>
            <a:ext cx="1218306" cy="609153"/>
          </a:xfrm>
          <a:custGeom>
            <a:avLst/>
            <a:gdLst>
              <a:gd name="connsiteX0" fmla="*/ 0 w 1218306"/>
              <a:gd name="connsiteY0" fmla="*/ 60915 h 609153"/>
              <a:gd name="connsiteX1" fmla="*/ 60915 w 1218306"/>
              <a:gd name="connsiteY1" fmla="*/ 0 h 609153"/>
              <a:gd name="connsiteX2" fmla="*/ 1157391 w 1218306"/>
              <a:gd name="connsiteY2" fmla="*/ 0 h 609153"/>
              <a:gd name="connsiteX3" fmla="*/ 1218306 w 1218306"/>
              <a:gd name="connsiteY3" fmla="*/ 60915 h 609153"/>
              <a:gd name="connsiteX4" fmla="*/ 1218306 w 1218306"/>
              <a:gd name="connsiteY4" fmla="*/ 548238 h 609153"/>
              <a:gd name="connsiteX5" fmla="*/ 1157391 w 1218306"/>
              <a:gd name="connsiteY5" fmla="*/ 609153 h 609153"/>
              <a:gd name="connsiteX6" fmla="*/ 60915 w 1218306"/>
              <a:gd name="connsiteY6" fmla="*/ 609153 h 609153"/>
              <a:gd name="connsiteX7" fmla="*/ 0 w 1218306"/>
              <a:gd name="connsiteY7" fmla="*/ 548238 h 609153"/>
              <a:gd name="connsiteX8" fmla="*/ 0 w 1218306"/>
              <a:gd name="connsiteY8" fmla="*/ 60915 h 60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306" h="609153">
                <a:moveTo>
                  <a:pt x="0" y="60915"/>
                </a:moveTo>
                <a:cubicBezTo>
                  <a:pt x="0" y="27273"/>
                  <a:pt x="27273" y="0"/>
                  <a:pt x="60915" y="0"/>
                </a:cubicBezTo>
                <a:lnTo>
                  <a:pt x="1157391" y="0"/>
                </a:lnTo>
                <a:cubicBezTo>
                  <a:pt x="1191033" y="0"/>
                  <a:pt x="1218306" y="27273"/>
                  <a:pt x="1218306" y="60915"/>
                </a:cubicBezTo>
                <a:lnTo>
                  <a:pt x="1218306" y="548238"/>
                </a:lnTo>
                <a:cubicBezTo>
                  <a:pt x="1218306" y="581880"/>
                  <a:pt x="1191033" y="609153"/>
                  <a:pt x="1157391" y="609153"/>
                </a:cubicBezTo>
                <a:lnTo>
                  <a:pt x="60915" y="609153"/>
                </a:lnTo>
                <a:cubicBezTo>
                  <a:pt x="27273" y="609153"/>
                  <a:pt x="0" y="581880"/>
                  <a:pt x="0" y="548238"/>
                </a:cubicBezTo>
                <a:lnTo>
                  <a:pt x="0" y="60915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31" tIns="66101" rIns="90231" bIns="66101" numCol="1" spcCol="1270" anchor="ctr" anchorCtr="0">
            <a:noAutofit/>
          </a:bodyPr>
          <a:lstStyle/>
          <a:p>
            <a:pPr lvl="0" algn="ctr" defTabSz="1689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baseline="0" smtClean="0"/>
              <a:t>5</a:t>
            </a:r>
            <a:endParaRPr lang="ko-KR" sz="3800" kern="1200"/>
          </a:p>
        </p:txBody>
      </p:sp>
      <p:sp>
        <p:nvSpPr>
          <p:cNvPr id="15" name="6">
            <a:hlinkClick r:id="rId12" action="ppaction://hlinksldjump"/>
          </p:cNvPr>
          <p:cNvSpPr/>
          <p:nvPr/>
        </p:nvSpPr>
        <p:spPr>
          <a:xfrm>
            <a:off x="9294054" y="3765237"/>
            <a:ext cx="1218306" cy="609153"/>
          </a:xfrm>
          <a:custGeom>
            <a:avLst/>
            <a:gdLst>
              <a:gd name="connsiteX0" fmla="*/ 0 w 1218306"/>
              <a:gd name="connsiteY0" fmla="*/ 60915 h 609153"/>
              <a:gd name="connsiteX1" fmla="*/ 60915 w 1218306"/>
              <a:gd name="connsiteY1" fmla="*/ 0 h 609153"/>
              <a:gd name="connsiteX2" fmla="*/ 1157391 w 1218306"/>
              <a:gd name="connsiteY2" fmla="*/ 0 h 609153"/>
              <a:gd name="connsiteX3" fmla="*/ 1218306 w 1218306"/>
              <a:gd name="connsiteY3" fmla="*/ 60915 h 609153"/>
              <a:gd name="connsiteX4" fmla="*/ 1218306 w 1218306"/>
              <a:gd name="connsiteY4" fmla="*/ 548238 h 609153"/>
              <a:gd name="connsiteX5" fmla="*/ 1157391 w 1218306"/>
              <a:gd name="connsiteY5" fmla="*/ 609153 h 609153"/>
              <a:gd name="connsiteX6" fmla="*/ 60915 w 1218306"/>
              <a:gd name="connsiteY6" fmla="*/ 609153 h 609153"/>
              <a:gd name="connsiteX7" fmla="*/ 0 w 1218306"/>
              <a:gd name="connsiteY7" fmla="*/ 548238 h 609153"/>
              <a:gd name="connsiteX8" fmla="*/ 0 w 1218306"/>
              <a:gd name="connsiteY8" fmla="*/ 60915 h 60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306" h="609153">
                <a:moveTo>
                  <a:pt x="0" y="60915"/>
                </a:moveTo>
                <a:cubicBezTo>
                  <a:pt x="0" y="27273"/>
                  <a:pt x="27273" y="0"/>
                  <a:pt x="60915" y="0"/>
                </a:cubicBezTo>
                <a:lnTo>
                  <a:pt x="1157391" y="0"/>
                </a:lnTo>
                <a:cubicBezTo>
                  <a:pt x="1191033" y="0"/>
                  <a:pt x="1218306" y="27273"/>
                  <a:pt x="1218306" y="60915"/>
                </a:cubicBezTo>
                <a:lnTo>
                  <a:pt x="1218306" y="548238"/>
                </a:lnTo>
                <a:cubicBezTo>
                  <a:pt x="1218306" y="581880"/>
                  <a:pt x="1191033" y="609153"/>
                  <a:pt x="1157391" y="609153"/>
                </a:cubicBezTo>
                <a:lnTo>
                  <a:pt x="60915" y="609153"/>
                </a:lnTo>
                <a:cubicBezTo>
                  <a:pt x="27273" y="609153"/>
                  <a:pt x="0" y="581880"/>
                  <a:pt x="0" y="548238"/>
                </a:cubicBezTo>
                <a:lnTo>
                  <a:pt x="0" y="60915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31" tIns="66101" rIns="90231" bIns="66101" numCol="1" spcCol="1270" anchor="ctr" anchorCtr="0">
            <a:noAutofit/>
          </a:bodyPr>
          <a:lstStyle/>
          <a:p>
            <a:pPr lvl="0" algn="ctr" defTabSz="1689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baseline="0" dirty="0" smtClean="0"/>
              <a:t>6</a:t>
            </a:r>
            <a:endParaRPr lang="ko-KR" sz="3800" kern="1200" dirty="0"/>
          </a:p>
        </p:txBody>
      </p:sp>
      <p:sp>
        <p:nvSpPr>
          <p:cNvPr id="9" name="직사각형 8"/>
          <p:cNvSpPr/>
          <p:nvPr/>
        </p:nvSpPr>
        <p:spPr>
          <a:xfrm>
            <a:off x="621809" y="2935804"/>
            <a:ext cx="10948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 ARE THE MASTER OF UNIVERSE</a:t>
            </a:r>
            <a:endParaRPr lang="en-US" altLang="ko-K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click here">
            <a:hlinkClick r:id="rId13" action="ppaction://hlinksldjump"/>
          </p:cNvPr>
          <p:cNvSpPr/>
          <p:nvPr/>
        </p:nvSpPr>
        <p:spPr>
          <a:xfrm>
            <a:off x="10079421" y="5959348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HOME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96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9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cap="none" dirty="0" smtClean="0"/>
              <a:t>Animal</a:t>
            </a:r>
            <a:r>
              <a:rPr lang="en-US" altLang="ko-KR" dirty="0" smtClean="0"/>
              <a:t> </a:t>
            </a:r>
            <a:r>
              <a:rPr lang="en-US" altLang="ko-KR" dirty="0"/>
              <a:t>1 : </a:t>
            </a:r>
            <a:r>
              <a:rPr lang="en-US" altLang="ko-KR" cap="none" dirty="0"/>
              <a:t>What is the </a:t>
            </a:r>
            <a:r>
              <a:rPr lang="en-US" altLang="ko-KR" cap="none" dirty="0" smtClean="0"/>
              <a:t>fastest fish?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913774" y="276406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UNA"/>
          <p:cNvSpPr/>
          <p:nvPr/>
        </p:nvSpPr>
        <p:spPr>
          <a:xfrm>
            <a:off x="1431965" y="238030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1. Tuna</a:t>
            </a:r>
            <a:endParaRPr lang="ko-KR" sz="2600" kern="1200" dirty="0"/>
          </a:p>
        </p:txBody>
      </p:sp>
      <p:sp>
        <p:nvSpPr>
          <p:cNvPr id="10" name="직사각형 9"/>
          <p:cNvSpPr/>
          <p:nvPr/>
        </p:nvSpPr>
        <p:spPr>
          <a:xfrm>
            <a:off x="913774" y="394342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1180472"/>
              <a:satOff val="-10766"/>
              <a:lumOff val="-196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BLUE SHARK"/>
          <p:cNvSpPr/>
          <p:nvPr/>
        </p:nvSpPr>
        <p:spPr>
          <a:xfrm>
            <a:off x="1431965" y="355966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80472"/>
              <a:satOff val="-10766"/>
              <a:lumOff val="-1961"/>
              <a:alphaOff val="0"/>
            </a:schemeClr>
          </a:fillRef>
          <a:effectRef idx="2">
            <a:schemeClr val="accent2">
              <a:hueOff val="-1180472"/>
              <a:satOff val="-10766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2. Blue </a:t>
            </a:r>
            <a:r>
              <a:rPr lang="en-US" sz="2600" dirty="0" smtClean="0"/>
              <a:t>Shark</a:t>
            </a:r>
            <a:endParaRPr lang="ko-KR" sz="2600" kern="1200" dirty="0"/>
          </a:p>
        </p:txBody>
      </p:sp>
      <p:sp>
        <p:nvSpPr>
          <p:cNvPr id="12" name="직사각형 11"/>
          <p:cNvSpPr/>
          <p:nvPr/>
        </p:nvSpPr>
        <p:spPr>
          <a:xfrm>
            <a:off x="913774" y="512278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2360944"/>
              <a:satOff val="-21531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PACIFIC"/>
          <p:cNvSpPr/>
          <p:nvPr/>
        </p:nvSpPr>
        <p:spPr>
          <a:xfrm>
            <a:off x="1431965" y="473902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360944"/>
              <a:satOff val="-21531"/>
              <a:lumOff val="-3922"/>
              <a:alphaOff val="0"/>
            </a:schemeClr>
          </a:fillRef>
          <a:effectRef idx="2">
            <a:schemeClr val="accent2">
              <a:hueOff val="-2360944"/>
              <a:satOff val="-21531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3. Pacific sailfish</a:t>
            </a:r>
            <a:endParaRPr lang="ko-KR" sz="2600" kern="1200" dirty="0"/>
          </a:p>
        </p:txBody>
      </p:sp>
      <p:sp>
        <p:nvSpPr>
          <p:cNvPr id="14" name="click here">
            <a:hlinkClick r:id="rId2" action="ppaction://hlinksldjump"/>
          </p:cNvPr>
          <p:cNvSpPr/>
          <p:nvPr/>
        </p:nvSpPr>
        <p:spPr>
          <a:xfrm>
            <a:off x="10079421" y="5959348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Click Here!</a:t>
            </a:r>
            <a:endParaRPr lang="ko-KR" altLang="en-US" dirty="0"/>
          </a:p>
        </p:txBody>
      </p:sp>
      <p:pic>
        <p:nvPicPr>
          <p:cNvPr id="4" name="정답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4322" y="1644960"/>
            <a:ext cx="6648450" cy="3905250"/>
          </a:xfrm>
          <a:prstGeom prst="rect">
            <a:avLst/>
          </a:prstGeom>
        </p:spPr>
      </p:pic>
      <p:pic>
        <p:nvPicPr>
          <p:cNvPr id="16" name="오답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3" t="8376" r="29480"/>
          <a:stretch/>
        </p:blipFill>
        <p:spPr>
          <a:xfrm>
            <a:off x="4332155" y="1228155"/>
            <a:ext cx="4120055" cy="47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cap="none" dirty="0"/>
              <a:t>Animal</a:t>
            </a:r>
            <a:r>
              <a:rPr lang="en-US" altLang="ko-KR" dirty="0" smtClean="0"/>
              <a:t> 2 </a:t>
            </a:r>
            <a:r>
              <a:rPr lang="en-US" altLang="ko-KR" dirty="0"/>
              <a:t>: </a:t>
            </a:r>
            <a:r>
              <a:rPr lang="en-US" altLang="ko-KR" cap="none" dirty="0" smtClean="0"/>
              <a:t>What is the skin color of the polar bear?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913774" y="276406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BLACK"/>
          <p:cNvSpPr/>
          <p:nvPr/>
        </p:nvSpPr>
        <p:spPr>
          <a:xfrm>
            <a:off x="1431965" y="238030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1. Black</a:t>
            </a:r>
            <a:endParaRPr lang="ko-KR" sz="2600" kern="1200" dirty="0"/>
          </a:p>
        </p:txBody>
      </p:sp>
      <p:sp>
        <p:nvSpPr>
          <p:cNvPr id="7" name="직사각형 6"/>
          <p:cNvSpPr/>
          <p:nvPr/>
        </p:nvSpPr>
        <p:spPr>
          <a:xfrm>
            <a:off x="913774" y="394342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1180472"/>
              <a:satOff val="-10766"/>
              <a:lumOff val="-196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PINK"/>
          <p:cNvSpPr/>
          <p:nvPr/>
        </p:nvSpPr>
        <p:spPr>
          <a:xfrm>
            <a:off x="1431965" y="355966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80472"/>
              <a:satOff val="-10766"/>
              <a:lumOff val="-1961"/>
              <a:alphaOff val="0"/>
            </a:schemeClr>
          </a:fillRef>
          <a:effectRef idx="2">
            <a:schemeClr val="accent2">
              <a:hueOff val="-1180472"/>
              <a:satOff val="-10766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2. </a:t>
            </a:r>
            <a:r>
              <a:rPr lang="en-US" sz="2600" dirty="0" smtClean="0"/>
              <a:t>Pink</a:t>
            </a:r>
            <a:endParaRPr lang="ko-KR" sz="2600" kern="1200" dirty="0"/>
          </a:p>
        </p:txBody>
      </p:sp>
      <p:sp>
        <p:nvSpPr>
          <p:cNvPr id="9" name="직사각형 8"/>
          <p:cNvSpPr/>
          <p:nvPr/>
        </p:nvSpPr>
        <p:spPr>
          <a:xfrm>
            <a:off x="913774" y="512278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2360944"/>
              <a:satOff val="-21531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WHITE"/>
          <p:cNvSpPr/>
          <p:nvPr/>
        </p:nvSpPr>
        <p:spPr>
          <a:xfrm>
            <a:off x="1431965" y="473902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360944"/>
              <a:satOff val="-21531"/>
              <a:lumOff val="-3922"/>
              <a:alphaOff val="0"/>
            </a:schemeClr>
          </a:fillRef>
          <a:effectRef idx="2">
            <a:schemeClr val="accent2">
              <a:hueOff val="-2360944"/>
              <a:satOff val="-21531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3. White</a:t>
            </a:r>
            <a:endParaRPr lang="ko-KR" sz="2600" kern="1200" dirty="0"/>
          </a:p>
        </p:txBody>
      </p:sp>
      <p:sp>
        <p:nvSpPr>
          <p:cNvPr id="11" name="click here">
            <a:hlinkClick r:id="rId2" action="ppaction://hlinksldjump"/>
          </p:cNvPr>
          <p:cNvSpPr/>
          <p:nvPr/>
        </p:nvSpPr>
        <p:spPr>
          <a:xfrm>
            <a:off x="10079421" y="5959348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Click Here!</a:t>
            </a:r>
            <a:endParaRPr lang="ko-KR" altLang="en-US" dirty="0"/>
          </a:p>
        </p:txBody>
      </p:sp>
      <p:pic>
        <p:nvPicPr>
          <p:cNvPr id="12" name="정답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894" y="2318400"/>
            <a:ext cx="6648450" cy="3905250"/>
          </a:xfrm>
          <a:prstGeom prst="rect">
            <a:avLst/>
          </a:prstGeom>
        </p:spPr>
      </p:pic>
      <p:pic>
        <p:nvPicPr>
          <p:cNvPr id="13" name="오답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3" t="8376" r="29480"/>
          <a:stretch/>
        </p:blipFill>
        <p:spPr>
          <a:xfrm>
            <a:off x="4190670" y="1455304"/>
            <a:ext cx="4120055" cy="47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4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cap="none" dirty="0"/>
              <a:t>Animal</a:t>
            </a:r>
            <a:r>
              <a:rPr lang="en-US" altLang="ko-KR" dirty="0" smtClean="0"/>
              <a:t> 3 </a:t>
            </a:r>
            <a:r>
              <a:rPr lang="en-US" altLang="ko-KR" dirty="0"/>
              <a:t>: </a:t>
            </a:r>
            <a:r>
              <a:rPr lang="en-US" altLang="ko-KR" cap="none" dirty="0" smtClean="0"/>
              <a:t>What is the largest animal in the history of the earth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913774" y="276406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DINOSAUR"/>
          <p:cNvSpPr/>
          <p:nvPr/>
        </p:nvSpPr>
        <p:spPr>
          <a:xfrm>
            <a:off x="1431965" y="238030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1. Dinosaur</a:t>
            </a:r>
            <a:endParaRPr lang="ko-KR" sz="2600" kern="1200" dirty="0"/>
          </a:p>
        </p:txBody>
      </p:sp>
      <p:sp>
        <p:nvSpPr>
          <p:cNvPr id="7" name="직사각형 6"/>
          <p:cNvSpPr/>
          <p:nvPr/>
        </p:nvSpPr>
        <p:spPr>
          <a:xfrm>
            <a:off x="913774" y="394342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1180472"/>
              <a:satOff val="-10766"/>
              <a:lumOff val="-196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WHALE"/>
          <p:cNvSpPr/>
          <p:nvPr/>
        </p:nvSpPr>
        <p:spPr>
          <a:xfrm>
            <a:off x="1431965" y="355966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80472"/>
              <a:satOff val="-10766"/>
              <a:lumOff val="-1961"/>
              <a:alphaOff val="0"/>
            </a:schemeClr>
          </a:fillRef>
          <a:effectRef idx="2">
            <a:schemeClr val="accent2">
              <a:hueOff val="-1180472"/>
              <a:satOff val="-10766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2. Whale</a:t>
            </a:r>
            <a:endParaRPr lang="ko-KR" sz="2600" kern="1200" dirty="0"/>
          </a:p>
        </p:txBody>
      </p:sp>
      <p:sp>
        <p:nvSpPr>
          <p:cNvPr id="9" name="직사각형 8"/>
          <p:cNvSpPr/>
          <p:nvPr/>
        </p:nvSpPr>
        <p:spPr>
          <a:xfrm>
            <a:off x="913774" y="512278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2360944"/>
              <a:satOff val="-21531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NAKE"/>
          <p:cNvSpPr/>
          <p:nvPr/>
        </p:nvSpPr>
        <p:spPr>
          <a:xfrm>
            <a:off x="1431965" y="473902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360944"/>
              <a:satOff val="-21531"/>
              <a:lumOff val="-3922"/>
              <a:alphaOff val="0"/>
            </a:schemeClr>
          </a:fillRef>
          <a:effectRef idx="2">
            <a:schemeClr val="accent2">
              <a:hueOff val="-2360944"/>
              <a:satOff val="-21531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3. </a:t>
            </a:r>
            <a:r>
              <a:rPr lang="en-US" sz="2600" dirty="0" smtClean="0"/>
              <a:t>Snake</a:t>
            </a:r>
            <a:endParaRPr lang="ko-KR" sz="2600" kern="1200" dirty="0"/>
          </a:p>
        </p:txBody>
      </p:sp>
      <p:sp>
        <p:nvSpPr>
          <p:cNvPr id="11" name="click here">
            <a:hlinkClick r:id="rId2" action="ppaction://hlinksldjump"/>
          </p:cNvPr>
          <p:cNvSpPr/>
          <p:nvPr/>
        </p:nvSpPr>
        <p:spPr>
          <a:xfrm>
            <a:off x="10079421" y="5959348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Click Here!</a:t>
            </a:r>
            <a:endParaRPr lang="ko-KR" altLang="en-US" dirty="0"/>
          </a:p>
        </p:txBody>
      </p:sp>
      <p:pic>
        <p:nvPicPr>
          <p:cNvPr id="12" name="정답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6053" y="1545135"/>
            <a:ext cx="6648450" cy="3905250"/>
          </a:xfrm>
          <a:prstGeom prst="rect">
            <a:avLst/>
          </a:prstGeom>
        </p:spPr>
      </p:pic>
      <p:pic>
        <p:nvPicPr>
          <p:cNvPr id="13" name="오답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3" t="8376" r="29480"/>
          <a:stretch/>
        </p:blipFill>
        <p:spPr>
          <a:xfrm>
            <a:off x="4742308" y="1401323"/>
            <a:ext cx="4120055" cy="47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cap="none" dirty="0"/>
              <a:t>Animal</a:t>
            </a:r>
            <a:r>
              <a:rPr lang="en-US" altLang="ko-KR" dirty="0" smtClean="0"/>
              <a:t> 4 </a:t>
            </a:r>
            <a:r>
              <a:rPr lang="en-US" altLang="ko-KR" dirty="0"/>
              <a:t>: </a:t>
            </a:r>
            <a:r>
              <a:rPr lang="en-US" altLang="ko-KR" cap="none" dirty="0" smtClean="0"/>
              <a:t>What is the smallest bird in the world?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913774" y="276406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PARROW"/>
          <p:cNvSpPr/>
          <p:nvPr/>
        </p:nvSpPr>
        <p:spPr>
          <a:xfrm>
            <a:off x="1431965" y="238030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1. Sparrow</a:t>
            </a:r>
            <a:endParaRPr lang="ko-KR" sz="2600" kern="1200" dirty="0"/>
          </a:p>
        </p:txBody>
      </p:sp>
      <p:sp>
        <p:nvSpPr>
          <p:cNvPr id="7" name="직사각형 6"/>
          <p:cNvSpPr/>
          <p:nvPr/>
        </p:nvSpPr>
        <p:spPr>
          <a:xfrm>
            <a:off x="913774" y="394342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1180472"/>
              <a:satOff val="-10766"/>
              <a:lumOff val="-196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UMMING BIRD"/>
          <p:cNvSpPr/>
          <p:nvPr/>
        </p:nvSpPr>
        <p:spPr>
          <a:xfrm>
            <a:off x="1431965" y="355966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80472"/>
              <a:satOff val="-10766"/>
              <a:lumOff val="-1961"/>
              <a:alphaOff val="0"/>
            </a:schemeClr>
          </a:fillRef>
          <a:effectRef idx="2">
            <a:schemeClr val="accent2">
              <a:hueOff val="-1180472"/>
              <a:satOff val="-10766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2. Humming bird</a:t>
            </a:r>
            <a:endParaRPr lang="ko-KR" sz="2600" kern="1200" dirty="0"/>
          </a:p>
        </p:txBody>
      </p:sp>
      <p:sp>
        <p:nvSpPr>
          <p:cNvPr id="9" name="직사각형 8"/>
          <p:cNvSpPr/>
          <p:nvPr/>
        </p:nvSpPr>
        <p:spPr>
          <a:xfrm>
            <a:off x="913774" y="512278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2360944"/>
              <a:satOff val="-21531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PIGEON"/>
          <p:cNvSpPr/>
          <p:nvPr/>
        </p:nvSpPr>
        <p:spPr>
          <a:xfrm>
            <a:off x="1431965" y="473902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360944"/>
              <a:satOff val="-21531"/>
              <a:lumOff val="-3922"/>
              <a:alphaOff val="0"/>
            </a:schemeClr>
          </a:fillRef>
          <a:effectRef idx="2">
            <a:schemeClr val="accent2">
              <a:hueOff val="-2360944"/>
              <a:satOff val="-21531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3. Pigeon</a:t>
            </a:r>
            <a:endParaRPr lang="ko-KR" sz="2600" kern="1200" dirty="0"/>
          </a:p>
        </p:txBody>
      </p:sp>
      <p:sp>
        <p:nvSpPr>
          <p:cNvPr id="11" name="click here">
            <a:hlinkClick r:id="rId2" action="ppaction://hlinksldjump"/>
          </p:cNvPr>
          <p:cNvSpPr/>
          <p:nvPr/>
        </p:nvSpPr>
        <p:spPr>
          <a:xfrm>
            <a:off x="10079421" y="5959348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Click Here!</a:t>
            </a:r>
            <a:endParaRPr lang="ko-KR" altLang="en-US" dirty="0"/>
          </a:p>
        </p:txBody>
      </p:sp>
      <p:pic>
        <p:nvPicPr>
          <p:cNvPr id="12" name="정답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4216" y="1739181"/>
            <a:ext cx="6648450" cy="3905250"/>
          </a:xfrm>
          <a:prstGeom prst="rect">
            <a:avLst/>
          </a:prstGeom>
        </p:spPr>
      </p:pic>
      <p:pic>
        <p:nvPicPr>
          <p:cNvPr id="13" name="오답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3" t="8376" r="29480"/>
          <a:stretch/>
        </p:blipFill>
        <p:spPr>
          <a:xfrm>
            <a:off x="4035659" y="1220489"/>
            <a:ext cx="4120055" cy="47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cap="none" dirty="0"/>
              <a:t>Animal</a:t>
            </a:r>
            <a:r>
              <a:rPr lang="en-US" altLang="ko-KR" dirty="0" smtClean="0"/>
              <a:t> 5 </a:t>
            </a:r>
            <a:r>
              <a:rPr lang="en-US" altLang="ko-KR" dirty="0"/>
              <a:t>: </a:t>
            </a:r>
            <a:r>
              <a:rPr lang="en-US" altLang="ko-KR" cap="none" dirty="0" smtClean="0"/>
              <a:t>Plastic was invented to protect this animal.</a:t>
            </a:r>
            <a:br>
              <a:rPr lang="en-US" altLang="ko-KR" cap="none" dirty="0" smtClean="0"/>
            </a:br>
            <a:r>
              <a:rPr lang="en-US" altLang="ko-KR" cap="none" dirty="0" smtClean="0"/>
              <a:t>What was that?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913774" y="276406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HINO"/>
          <p:cNvSpPr/>
          <p:nvPr/>
        </p:nvSpPr>
        <p:spPr>
          <a:xfrm>
            <a:off x="1431965" y="238030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1. </a:t>
            </a:r>
            <a:r>
              <a:rPr lang="en-US" sz="2600" dirty="0" smtClean="0"/>
              <a:t>Rhino</a:t>
            </a:r>
            <a:endParaRPr lang="ko-KR" sz="2600" kern="1200" dirty="0"/>
          </a:p>
        </p:txBody>
      </p:sp>
      <p:sp>
        <p:nvSpPr>
          <p:cNvPr id="7" name="직사각형 6"/>
          <p:cNvSpPr/>
          <p:nvPr/>
        </p:nvSpPr>
        <p:spPr>
          <a:xfrm>
            <a:off x="913774" y="394342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1180472"/>
              <a:satOff val="-10766"/>
              <a:lumOff val="-196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ELEPHANT"/>
          <p:cNvSpPr/>
          <p:nvPr/>
        </p:nvSpPr>
        <p:spPr>
          <a:xfrm>
            <a:off x="1431965" y="355966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80472"/>
              <a:satOff val="-10766"/>
              <a:lumOff val="-1961"/>
              <a:alphaOff val="0"/>
            </a:schemeClr>
          </a:fillRef>
          <a:effectRef idx="2">
            <a:schemeClr val="accent2">
              <a:hueOff val="-1180472"/>
              <a:satOff val="-10766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2. Elephant</a:t>
            </a:r>
            <a:endParaRPr lang="ko-KR" sz="2600" kern="1200" dirty="0"/>
          </a:p>
        </p:txBody>
      </p:sp>
      <p:sp>
        <p:nvSpPr>
          <p:cNvPr id="9" name="직사각형 8"/>
          <p:cNvSpPr/>
          <p:nvPr/>
        </p:nvSpPr>
        <p:spPr>
          <a:xfrm>
            <a:off x="913774" y="512278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2360944"/>
              <a:satOff val="-21531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IGER"/>
          <p:cNvSpPr/>
          <p:nvPr/>
        </p:nvSpPr>
        <p:spPr>
          <a:xfrm>
            <a:off x="1431965" y="473902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360944"/>
              <a:satOff val="-21531"/>
              <a:lumOff val="-3922"/>
              <a:alphaOff val="0"/>
            </a:schemeClr>
          </a:fillRef>
          <a:effectRef idx="2">
            <a:schemeClr val="accent2">
              <a:hueOff val="-2360944"/>
              <a:satOff val="-21531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3. </a:t>
            </a:r>
            <a:r>
              <a:rPr lang="en-US" sz="2600" dirty="0" smtClean="0"/>
              <a:t>Tiger</a:t>
            </a:r>
            <a:endParaRPr lang="ko-KR" sz="2600" kern="1200" dirty="0"/>
          </a:p>
        </p:txBody>
      </p:sp>
      <p:sp>
        <p:nvSpPr>
          <p:cNvPr id="11" name="click here">
            <a:hlinkClick r:id="rId2" action="ppaction://hlinksldjump"/>
          </p:cNvPr>
          <p:cNvSpPr/>
          <p:nvPr/>
        </p:nvSpPr>
        <p:spPr>
          <a:xfrm>
            <a:off x="10079421" y="5959348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Click Here!</a:t>
            </a:r>
            <a:endParaRPr lang="ko-KR" altLang="en-US" dirty="0"/>
          </a:p>
        </p:txBody>
      </p:sp>
      <p:pic>
        <p:nvPicPr>
          <p:cNvPr id="12" name="정답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6257" y="1601295"/>
            <a:ext cx="6648450" cy="3905250"/>
          </a:xfrm>
          <a:prstGeom prst="rect">
            <a:avLst/>
          </a:prstGeom>
        </p:spPr>
      </p:pic>
      <p:pic>
        <p:nvPicPr>
          <p:cNvPr id="13" name="오답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3" t="8376" r="29480"/>
          <a:stretch/>
        </p:blipFill>
        <p:spPr>
          <a:xfrm>
            <a:off x="3896840" y="1299310"/>
            <a:ext cx="4120055" cy="47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cap="none" dirty="0"/>
              <a:t>Animal</a:t>
            </a:r>
            <a:r>
              <a:rPr lang="en-US" altLang="ko-KR" dirty="0" smtClean="0"/>
              <a:t> 6 </a:t>
            </a:r>
            <a:r>
              <a:rPr lang="en-US" altLang="ko-KR" dirty="0"/>
              <a:t>: </a:t>
            </a:r>
            <a:r>
              <a:rPr lang="en-US" altLang="ko-KR" cap="none" dirty="0" smtClean="0"/>
              <a:t>Which of the following animals does not live in </a:t>
            </a:r>
            <a:r>
              <a:rPr lang="en-US" altLang="ko-KR" cap="none" dirty="0"/>
              <a:t>A</a:t>
            </a:r>
            <a:r>
              <a:rPr lang="en-US" altLang="ko-KR" cap="none" dirty="0" smtClean="0"/>
              <a:t>ntarctica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913774" y="276406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PENGUIN"/>
          <p:cNvSpPr/>
          <p:nvPr/>
        </p:nvSpPr>
        <p:spPr>
          <a:xfrm>
            <a:off x="1431965" y="238030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1. Penguin</a:t>
            </a:r>
            <a:endParaRPr lang="ko-KR" sz="2600" kern="1200" dirty="0"/>
          </a:p>
        </p:txBody>
      </p:sp>
      <p:sp>
        <p:nvSpPr>
          <p:cNvPr id="7" name="직사각형 6"/>
          <p:cNvSpPr/>
          <p:nvPr/>
        </p:nvSpPr>
        <p:spPr>
          <a:xfrm>
            <a:off x="913774" y="394342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1180472"/>
              <a:satOff val="-10766"/>
              <a:lumOff val="-196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ALBATROSS"/>
          <p:cNvSpPr/>
          <p:nvPr/>
        </p:nvSpPr>
        <p:spPr>
          <a:xfrm>
            <a:off x="1431965" y="355966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80472"/>
              <a:satOff val="-10766"/>
              <a:lumOff val="-1961"/>
              <a:alphaOff val="0"/>
            </a:schemeClr>
          </a:fillRef>
          <a:effectRef idx="2">
            <a:schemeClr val="accent2">
              <a:hueOff val="-1180472"/>
              <a:satOff val="-10766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defTabSz="1155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2. </a:t>
            </a:r>
            <a:r>
              <a:rPr lang="en-US" altLang="ko-KR" sz="2600" dirty="0" smtClean="0"/>
              <a:t>Albatross</a:t>
            </a:r>
            <a:endParaRPr lang="ko-KR" altLang="ko-KR" sz="2600" dirty="0"/>
          </a:p>
        </p:txBody>
      </p:sp>
      <p:sp>
        <p:nvSpPr>
          <p:cNvPr id="9" name="직사각형 8"/>
          <p:cNvSpPr/>
          <p:nvPr/>
        </p:nvSpPr>
        <p:spPr>
          <a:xfrm>
            <a:off x="913774" y="512278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2360944"/>
              <a:satOff val="-21531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MOLE"/>
          <p:cNvSpPr/>
          <p:nvPr/>
        </p:nvSpPr>
        <p:spPr>
          <a:xfrm>
            <a:off x="1431965" y="473902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360944"/>
              <a:satOff val="-21531"/>
              <a:lumOff val="-3922"/>
              <a:alphaOff val="0"/>
            </a:schemeClr>
          </a:fillRef>
          <a:effectRef idx="2">
            <a:schemeClr val="accent2">
              <a:hueOff val="-2360944"/>
              <a:satOff val="-21531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3. Mole</a:t>
            </a:r>
            <a:endParaRPr lang="ko-KR" sz="2600" kern="1200" dirty="0"/>
          </a:p>
        </p:txBody>
      </p:sp>
      <p:sp>
        <p:nvSpPr>
          <p:cNvPr id="11" name="click here">
            <a:hlinkClick r:id="rId2" action="ppaction://hlinksldjump"/>
          </p:cNvPr>
          <p:cNvSpPr/>
          <p:nvPr/>
        </p:nvSpPr>
        <p:spPr>
          <a:xfrm>
            <a:off x="10079421" y="5959348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Click Here!</a:t>
            </a:r>
            <a:endParaRPr lang="ko-KR" altLang="en-US" dirty="0"/>
          </a:p>
        </p:txBody>
      </p:sp>
      <p:pic>
        <p:nvPicPr>
          <p:cNvPr id="12" name="정답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4198" y="2117503"/>
            <a:ext cx="6648450" cy="3905250"/>
          </a:xfrm>
          <a:prstGeom prst="rect">
            <a:avLst/>
          </a:prstGeom>
        </p:spPr>
      </p:pic>
      <p:pic>
        <p:nvPicPr>
          <p:cNvPr id="13" name="오답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3" t="8376" r="29480"/>
          <a:stretch/>
        </p:blipFill>
        <p:spPr>
          <a:xfrm>
            <a:off x="3627505" y="1283894"/>
            <a:ext cx="4120055" cy="47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cap="none" dirty="0" smtClean="0"/>
              <a:t>Select a theme what you interested in.</a:t>
            </a:r>
            <a:endParaRPr lang="ko-KR" altLang="en-US" sz="5000" cap="none" dirty="0"/>
          </a:p>
        </p:txBody>
      </p:sp>
      <p:sp>
        <p:nvSpPr>
          <p:cNvPr id="6" name="자유형 5">
            <a:hlinkClick r:id="rId2" action="ppaction://hlinksldjump"/>
          </p:cNvPr>
          <p:cNvSpPr/>
          <p:nvPr/>
        </p:nvSpPr>
        <p:spPr>
          <a:xfrm>
            <a:off x="2131169" y="3018381"/>
            <a:ext cx="3145023" cy="2732689"/>
          </a:xfrm>
          <a:custGeom>
            <a:avLst/>
            <a:gdLst>
              <a:gd name="connsiteX0" fmla="*/ 0 w 1526572"/>
              <a:gd name="connsiteY0" fmla="*/ 664059 h 1328118"/>
              <a:gd name="connsiteX1" fmla="*/ 332030 w 1526572"/>
              <a:gd name="connsiteY1" fmla="*/ 0 h 1328118"/>
              <a:gd name="connsiteX2" fmla="*/ 1194543 w 1526572"/>
              <a:gd name="connsiteY2" fmla="*/ 0 h 1328118"/>
              <a:gd name="connsiteX3" fmla="*/ 1526572 w 1526572"/>
              <a:gd name="connsiteY3" fmla="*/ 664059 h 1328118"/>
              <a:gd name="connsiteX4" fmla="*/ 1194543 w 1526572"/>
              <a:gd name="connsiteY4" fmla="*/ 1328118 h 1328118"/>
              <a:gd name="connsiteX5" fmla="*/ 332030 w 1526572"/>
              <a:gd name="connsiteY5" fmla="*/ 1328118 h 1328118"/>
              <a:gd name="connsiteX6" fmla="*/ 0 w 1526572"/>
              <a:gd name="connsiteY6" fmla="*/ 664059 h 132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6572" h="1328118">
                <a:moveTo>
                  <a:pt x="763286" y="0"/>
                </a:moveTo>
                <a:lnTo>
                  <a:pt x="1526572" y="288866"/>
                </a:lnTo>
                <a:lnTo>
                  <a:pt x="1526572" y="1039253"/>
                </a:lnTo>
                <a:lnTo>
                  <a:pt x="763286" y="1328118"/>
                </a:lnTo>
                <a:lnTo>
                  <a:pt x="0" y="1039253"/>
                </a:lnTo>
                <a:lnTo>
                  <a:pt x="0" y="288866"/>
                </a:lnTo>
                <a:lnTo>
                  <a:pt x="763286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5545" tIns="306471" rIns="275545" bIns="306471" numCol="1" spcCol="1270" anchor="ctr" anchorCtr="0">
            <a:noAutofit/>
          </a:bodyPr>
          <a:lstStyle/>
          <a:p>
            <a:pPr lvl="0" algn="ctr" defTabSz="800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baseline="0" dirty="0" smtClean="0"/>
              <a:t>Universe</a:t>
            </a:r>
            <a:endParaRPr lang="ko-KR" sz="5400" kern="1200" dirty="0"/>
          </a:p>
        </p:txBody>
      </p:sp>
      <p:sp>
        <p:nvSpPr>
          <p:cNvPr id="7" name="직사각형 6"/>
          <p:cNvSpPr/>
          <p:nvPr/>
        </p:nvSpPr>
        <p:spPr>
          <a:xfrm>
            <a:off x="7139862" y="1977301"/>
            <a:ext cx="1703655" cy="915943"/>
          </a:xfrm>
          <a:prstGeom prst="rect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animal">
            <a:hlinkClick r:id="rId3" action="ppaction://hlinksldjump"/>
          </p:cNvPr>
          <p:cNvSpPr/>
          <p:nvPr/>
        </p:nvSpPr>
        <p:spPr>
          <a:xfrm>
            <a:off x="6884277" y="2967742"/>
            <a:ext cx="3195144" cy="2833968"/>
          </a:xfrm>
          <a:custGeom>
            <a:avLst/>
            <a:gdLst>
              <a:gd name="connsiteX0" fmla="*/ 0 w 1526572"/>
              <a:gd name="connsiteY0" fmla="*/ 664059 h 1328118"/>
              <a:gd name="connsiteX1" fmla="*/ 332030 w 1526572"/>
              <a:gd name="connsiteY1" fmla="*/ 0 h 1328118"/>
              <a:gd name="connsiteX2" fmla="*/ 1194543 w 1526572"/>
              <a:gd name="connsiteY2" fmla="*/ 0 h 1328118"/>
              <a:gd name="connsiteX3" fmla="*/ 1526572 w 1526572"/>
              <a:gd name="connsiteY3" fmla="*/ 664059 h 1328118"/>
              <a:gd name="connsiteX4" fmla="*/ 1194543 w 1526572"/>
              <a:gd name="connsiteY4" fmla="*/ 1328118 h 1328118"/>
              <a:gd name="connsiteX5" fmla="*/ 332030 w 1526572"/>
              <a:gd name="connsiteY5" fmla="*/ 1328118 h 1328118"/>
              <a:gd name="connsiteX6" fmla="*/ 0 w 1526572"/>
              <a:gd name="connsiteY6" fmla="*/ 664059 h 132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6572" h="1328118">
                <a:moveTo>
                  <a:pt x="763286" y="0"/>
                </a:moveTo>
                <a:lnTo>
                  <a:pt x="1526572" y="288866"/>
                </a:lnTo>
                <a:lnTo>
                  <a:pt x="1526572" y="1039253"/>
                </a:lnTo>
                <a:lnTo>
                  <a:pt x="763286" y="1328118"/>
                </a:lnTo>
                <a:lnTo>
                  <a:pt x="0" y="1039253"/>
                </a:lnTo>
                <a:lnTo>
                  <a:pt x="0" y="288866"/>
                </a:lnTo>
                <a:lnTo>
                  <a:pt x="763286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687972"/>
              <a:satOff val="5834"/>
              <a:lumOff val="3922"/>
              <a:alphaOff val="0"/>
            </a:schemeClr>
          </a:fillRef>
          <a:effectRef idx="2">
            <a:schemeClr val="accent5">
              <a:hueOff val="-1687972"/>
              <a:satOff val="5834"/>
              <a:lumOff val="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975" tIns="317901" rIns="286975" bIns="317901" numCol="1" spcCol="1270" anchor="ctr" anchorCtr="0">
            <a:noAutofit/>
          </a:bodyPr>
          <a:lstStyle/>
          <a:p>
            <a:pPr lvl="0" algn="ctr" defTabSz="93345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baseline="0" dirty="0" smtClean="0"/>
              <a:t>Animal</a:t>
            </a:r>
            <a:endParaRPr lang="ko-KR" sz="5400" kern="1200" dirty="0"/>
          </a:p>
        </p:txBody>
      </p:sp>
      <p:sp>
        <p:nvSpPr>
          <p:cNvPr id="10" name="universe">
            <a:hlinkClick r:id="rId2" action="ppaction://hlinksldjump"/>
          </p:cNvPr>
          <p:cNvSpPr/>
          <p:nvPr/>
        </p:nvSpPr>
        <p:spPr>
          <a:xfrm>
            <a:off x="3110559" y="3199483"/>
            <a:ext cx="1648698" cy="915943"/>
          </a:xfrm>
          <a:prstGeom prst="rect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직사각형 12"/>
          <p:cNvSpPr/>
          <p:nvPr/>
        </p:nvSpPr>
        <p:spPr>
          <a:xfrm>
            <a:off x="7139862" y="4568811"/>
            <a:ext cx="1703655" cy="915943"/>
          </a:xfrm>
          <a:prstGeom prst="rect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859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다이어그램 16"/>
          <p:cNvGraphicFramePr/>
          <p:nvPr>
            <p:extLst>
              <p:ext uri="{D42A27DB-BD31-4B8C-83A1-F6EECF244321}">
                <p14:modId xmlns:p14="http://schemas.microsoft.com/office/powerpoint/2010/main" val="2396690708"/>
              </p:ext>
            </p:extLst>
          </p:nvPr>
        </p:nvGraphicFramePr>
        <p:xfrm>
          <a:off x="913775" y="618517"/>
          <a:ext cx="10364451" cy="159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1">
            <a:hlinkClick r:id="rId7" action="ppaction://hlinksldjump"/>
          </p:cNvPr>
          <p:cNvSpPr/>
          <p:nvPr/>
        </p:nvSpPr>
        <p:spPr>
          <a:xfrm>
            <a:off x="1679640" y="3765237"/>
            <a:ext cx="1218306" cy="609153"/>
          </a:xfrm>
          <a:custGeom>
            <a:avLst/>
            <a:gdLst>
              <a:gd name="connsiteX0" fmla="*/ 0 w 1218306"/>
              <a:gd name="connsiteY0" fmla="*/ 60915 h 609153"/>
              <a:gd name="connsiteX1" fmla="*/ 60915 w 1218306"/>
              <a:gd name="connsiteY1" fmla="*/ 0 h 609153"/>
              <a:gd name="connsiteX2" fmla="*/ 1157391 w 1218306"/>
              <a:gd name="connsiteY2" fmla="*/ 0 h 609153"/>
              <a:gd name="connsiteX3" fmla="*/ 1218306 w 1218306"/>
              <a:gd name="connsiteY3" fmla="*/ 60915 h 609153"/>
              <a:gd name="connsiteX4" fmla="*/ 1218306 w 1218306"/>
              <a:gd name="connsiteY4" fmla="*/ 548238 h 609153"/>
              <a:gd name="connsiteX5" fmla="*/ 1157391 w 1218306"/>
              <a:gd name="connsiteY5" fmla="*/ 609153 h 609153"/>
              <a:gd name="connsiteX6" fmla="*/ 60915 w 1218306"/>
              <a:gd name="connsiteY6" fmla="*/ 609153 h 609153"/>
              <a:gd name="connsiteX7" fmla="*/ 0 w 1218306"/>
              <a:gd name="connsiteY7" fmla="*/ 548238 h 609153"/>
              <a:gd name="connsiteX8" fmla="*/ 0 w 1218306"/>
              <a:gd name="connsiteY8" fmla="*/ 60915 h 60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306" h="609153">
                <a:moveTo>
                  <a:pt x="0" y="60915"/>
                </a:moveTo>
                <a:cubicBezTo>
                  <a:pt x="0" y="27273"/>
                  <a:pt x="27273" y="0"/>
                  <a:pt x="60915" y="0"/>
                </a:cubicBezTo>
                <a:lnTo>
                  <a:pt x="1157391" y="0"/>
                </a:lnTo>
                <a:cubicBezTo>
                  <a:pt x="1191033" y="0"/>
                  <a:pt x="1218306" y="27273"/>
                  <a:pt x="1218306" y="60915"/>
                </a:cubicBezTo>
                <a:lnTo>
                  <a:pt x="1218306" y="548238"/>
                </a:lnTo>
                <a:cubicBezTo>
                  <a:pt x="1218306" y="581880"/>
                  <a:pt x="1191033" y="609153"/>
                  <a:pt x="1157391" y="609153"/>
                </a:cubicBezTo>
                <a:lnTo>
                  <a:pt x="60915" y="609153"/>
                </a:lnTo>
                <a:cubicBezTo>
                  <a:pt x="27273" y="609153"/>
                  <a:pt x="0" y="581880"/>
                  <a:pt x="0" y="548238"/>
                </a:cubicBezTo>
                <a:lnTo>
                  <a:pt x="0" y="60915"/>
                </a:lnTo>
                <a:close/>
              </a:path>
            </a:pathLst>
          </a:custGeom>
          <a:solidFill>
            <a:schemeClr val="dk2">
              <a:hueOff val="0"/>
              <a:satOff val="0"/>
              <a:lumOff val="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31" tIns="66101" rIns="90231" bIns="66101" numCol="1" spcCol="1270" anchor="ctr" anchorCtr="0">
            <a:noAutofit/>
          </a:bodyPr>
          <a:lstStyle/>
          <a:p>
            <a:pPr lvl="0" algn="ctr" defTabSz="1689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baseline="0" dirty="0" smtClean="0"/>
              <a:t>1</a:t>
            </a:r>
            <a:endParaRPr lang="ko-KR" sz="3800" kern="1200" dirty="0"/>
          </a:p>
        </p:txBody>
      </p:sp>
      <p:sp>
        <p:nvSpPr>
          <p:cNvPr id="11" name="2">
            <a:hlinkClick r:id="rId8" action="ppaction://hlinksldjump"/>
          </p:cNvPr>
          <p:cNvSpPr/>
          <p:nvPr/>
        </p:nvSpPr>
        <p:spPr>
          <a:xfrm>
            <a:off x="3202523" y="3765237"/>
            <a:ext cx="1218306" cy="609153"/>
          </a:xfrm>
          <a:custGeom>
            <a:avLst/>
            <a:gdLst>
              <a:gd name="connsiteX0" fmla="*/ 0 w 1218306"/>
              <a:gd name="connsiteY0" fmla="*/ 60915 h 609153"/>
              <a:gd name="connsiteX1" fmla="*/ 60915 w 1218306"/>
              <a:gd name="connsiteY1" fmla="*/ 0 h 609153"/>
              <a:gd name="connsiteX2" fmla="*/ 1157391 w 1218306"/>
              <a:gd name="connsiteY2" fmla="*/ 0 h 609153"/>
              <a:gd name="connsiteX3" fmla="*/ 1218306 w 1218306"/>
              <a:gd name="connsiteY3" fmla="*/ 60915 h 609153"/>
              <a:gd name="connsiteX4" fmla="*/ 1218306 w 1218306"/>
              <a:gd name="connsiteY4" fmla="*/ 548238 h 609153"/>
              <a:gd name="connsiteX5" fmla="*/ 1157391 w 1218306"/>
              <a:gd name="connsiteY5" fmla="*/ 609153 h 609153"/>
              <a:gd name="connsiteX6" fmla="*/ 60915 w 1218306"/>
              <a:gd name="connsiteY6" fmla="*/ 609153 h 609153"/>
              <a:gd name="connsiteX7" fmla="*/ 0 w 1218306"/>
              <a:gd name="connsiteY7" fmla="*/ 548238 h 609153"/>
              <a:gd name="connsiteX8" fmla="*/ 0 w 1218306"/>
              <a:gd name="connsiteY8" fmla="*/ 60915 h 60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306" h="609153">
                <a:moveTo>
                  <a:pt x="0" y="60915"/>
                </a:moveTo>
                <a:cubicBezTo>
                  <a:pt x="0" y="27273"/>
                  <a:pt x="27273" y="0"/>
                  <a:pt x="60915" y="0"/>
                </a:cubicBezTo>
                <a:lnTo>
                  <a:pt x="1157391" y="0"/>
                </a:lnTo>
                <a:cubicBezTo>
                  <a:pt x="1191033" y="0"/>
                  <a:pt x="1218306" y="27273"/>
                  <a:pt x="1218306" y="60915"/>
                </a:cubicBezTo>
                <a:lnTo>
                  <a:pt x="1218306" y="548238"/>
                </a:lnTo>
                <a:cubicBezTo>
                  <a:pt x="1218306" y="581880"/>
                  <a:pt x="1191033" y="609153"/>
                  <a:pt x="1157391" y="609153"/>
                </a:cubicBezTo>
                <a:lnTo>
                  <a:pt x="60915" y="609153"/>
                </a:lnTo>
                <a:cubicBezTo>
                  <a:pt x="27273" y="609153"/>
                  <a:pt x="0" y="581880"/>
                  <a:pt x="0" y="548238"/>
                </a:cubicBezTo>
                <a:lnTo>
                  <a:pt x="0" y="60915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31" tIns="66101" rIns="90231" bIns="66101" numCol="1" spcCol="1270" anchor="ctr" anchorCtr="0">
            <a:noAutofit/>
          </a:bodyPr>
          <a:lstStyle/>
          <a:p>
            <a:pPr lvl="0" algn="ctr" defTabSz="1689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baseline="0" dirty="0" smtClean="0"/>
              <a:t>2</a:t>
            </a:r>
            <a:endParaRPr lang="ko-KR" sz="3800" kern="1200" dirty="0"/>
          </a:p>
        </p:txBody>
      </p:sp>
      <p:sp>
        <p:nvSpPr>
          <p:cNvPr id="12" name="3">
            <a:hlinkClick r:id="rId9" action="ppaction://hlinksldjump"/>
          </p:cNvPr>
          <p:cNvSpPr/>
          <p:nvPr/>
        </p:nvSpPr>
        <p:spPr>
          <a:xfrm>
            <a:off x="4725406" y="3765237"/>
            <a:ext cx="1218306" cy="609153"/>
          </a:xfrm>
          <a:custGeom>
            <a:avLst/>
            <a:gdLst>
              <a:gd name="connsiteX0" fmla="*/ 0 w 1218306"/>
              <a:gd name="connsiteY0" fmla="*/ 60915 h 609153"/>
              <a:gd name="connsiteX1" fmla="*/ 60915 w 1218306"/>
              <a:gd name="connsiteY1" fmla="*/ 0 h 609153"/>
              <a:gd name="connsiteX2" fmla="*/ 1157391 w 1218306"/>
              <a:gd name="connsiteY2" fmla="*/ 0 h 609153"/>
              <a:gd name="connsiteX3" fmla="*/ 1218306 w 1218306"/>
              <a:gd name="connsiteY3" fmla="*/ 60915 h 609153"/>
              <a:gd name="connsiteX4" fmla="*/ 1218306 w 1218306"/>
              <a:gd name="connsiteY4" fmla="*/ 548238 h 609153"/>
              <a:gd name="connsiteX5" fmla="*/ 1157391 w 1218306"/>
              <a:gd name="connsiteY5" fmla="*/ 609153 h 609153"/>
              <a:gd name="connsiteX6" fmla="*/ 60915 w 1218306"/>
              <a:gd name="connsiteY6" fmla="*/ 609153 h 609153"/>
              <a:gd name="connsiteX7" fmla="*/ 0 w 1218306"/>
              <a:gd name="connsiteY7" fmla="*/ 548238 h 609153"/>
              <a:gd name="connsiteX8" fmla="*/ 0 w 1218306"/>
              <a:gd name="connsiteY8" fmla="*/ 60915 h 60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306" h="609153">
                <a:moveTo>
                  <a:pt x="0" y="60915"/>
                </a:moveTo>
                <a:cubicBezTo>
                  <a:pt x="0" y="27273"/>
                  <a:pt x="27273" y="0"/>
                  <a:pt x="60915" y="0"/>
                </a:cubicBezTo>
                <a:lnTo>
                  <a:pt x="1157391" y="0"/>
                </a:lnTo>
                <a:cubicBezTo>
                  <a:pt x="1191033" y="0"/>
                  <a:pt x="1218306" y="27273"/>
                  <a:pt x="1218306" y="60915"/>
                </a:cubicBezTo>
                <a:lnTo>
                  <a:pt x="1218306" y="548238"/>
                </a:lnTo>
                <a:cubicBezTo>
                  <a:pt x="1218306" y="581880"/>
                  <a:pt x="1191033" y="609153"/>
                  <a:pt x="1157391" y="609153"/>
                </a:cubicBezTo>
                <a:lnTo>
                  <a:pt x="60915" y="609153"/>
                </a:lnTo>
                <a:cubicBezTo>
                  <a:pt x="27273" y="609153"/>
                  <a:pt x="0" y="581880"/>
                  <a:pt x="0" y="548238"/>
                </a:cubicBezTo>
                <a:lnTo>
                  <a:pt x="0" y="60915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31" tIns="66101" rIns="90231" bIns="66101" numCol="1" spcCol="1270" anchor="ctr" anchorCtr="0">
            <a:noAutofit/>
          </a:bodyPr>
          <a:lstStyle/>
          <a:p>
            <a:pPr lvl="0" algn="ctr" defTabSz="1689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baseline="0" dirty="0" smtClean="0"/>
              <a:t>3</a:t>
            </a:r>
            <a:endParaRPr lang="ko-KR" sz="3800" kern="1200" dirty="0"/>
          </a:p>
        </p:txBody>
      </p:sp>
      <p:sp>
        <p:nvSpPr>
          <p:cNvPr id="13" name="4">
            <a:hlinkClick r:id="rId10" action="ppaction://hlinksldjump"/>
          </p:cNvPr>
          <p:cNvSpPr/>
          <p:nvPr/>
        </p:nvSpPr>
        <p:spPr>
          <a:xfrm>
            <a:off x="6248288" y="3765237"/>
            <a:ext cx="1218306" cy="609153"/>
          </a:xfrm>
          <a:custGeom>
            <a:avLst/>
            <a:gdLst>
              <a:gd name="connsiteX0" fmla="*/ 0 w 1218306"/>
              <a:gd name="connsiteY0" fmla="*/ 60915 h 609153"/>
              <a:gd name="connsiteX1" fmla="*/ 60915 w 1218306"/>
              <a:gd name="connsiteY1" fmla="*/ 0 h 609153"/>
              <a:gd name="connsiteX2" fmla="*/ 1157391 w 1218306"/>
              <a:gd name="connsiteY2" fmla="*/ 0 h 609153"/>
              <a:gd name="connsiteX3" fmla="*/ 1218306 w 1218306"/>
              <a:gd name="connsiteY3" fmla="*/ 60915 h 609153"/>
              <a:gd name="connsiteX4" fmla="*/ 1218306 w 1218306"/>
              <a:gd name="connsiteY4" fmla="*/ 548238 h 609153"/>
              <a:gd name="connsiteX5" fmla="*/ 1157391 w 1218306"/>
              <a:gd name="connsiteY5" fmla="*/ 609153 h 609153"/>
              <a:gd name="connsiteX6" fmla="*/ 60915 w 1218306"/>
              <a:gd name="connsiteY6" fmla="*/ 609153 h 609153"/>
              <a:gd name="connsiteX7" fmla="*/ 0 w 1218306"/>
              <a:gd name="connsiteY7" fmla="*/ 548238 h 609153"/>
              <a:gd name="connsiteX8" fmla="*/ 0 w 1218306"/>
              <a:gd name="connsiteY8" fmla="*/ 60915 h 60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306" h="609153">
                <a:moveTo>
                  <a:pt x="0" y="60915"/>
                </a:moveTo>
                <a:cubicBezTo>
                  <a:pt x="0" y="27273"/>
                  <a:pt x="27273" y="0"/>
                  <a:pt x="60915" y="0"/>
                </a:cubicBezTo>
                <a:lnTo>
                  <a:pt x="1157391" y="0"/>
                </a:lnTo>
                <a:cubicBezTo>
                  <a:pt x="1191033" y="0"/>
                  <a:pt x="1218306" y="27273"/>
                  <a:pt x="1218306" y="60915"/>
                </a:cubicBezTo>
                <a:lnTo>
                  <a:pt x="1218306" y="548238"/>
                </a:lnTo>
                <a:cubicBezTo>
                  <a:pt x="1218306" y="581880"/>
                  <a:pt x="1191033" y="609153"/>
                  <a:pt x="1157391" y="609153"/>
                </a:cubicBezTo>
                <a:lnTo>
                  <a:pt x="60915" y="609153"/>
                </a:lnTo>
                <a:cubicBezTo>
                  <a:pt x="27273" y="609153"/>
                  <a:pt x="0" y="581880"/>
                  <a:pt x="0" y="548238"/>
                </a:cubicBezTo>
                <a:lnTo>
                  <a:pt x="0" y="60915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31" tIns="66101" rIns="90231" bIns="66101" numCol="1" spcCol="1270" anchor="ctr" anchorCtr="0">
            <a:noAutofit/>
          </a:bodyPr>
          <a:lstStyle/>
          <a:p>
            <a:pPr lvl="0" algn="ctr" defTabSz="1689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baseline="0" dirty="0" smtClean="0"/>
              <a:t>4</a:t>
            </a:r>
            <a:endParaRPr lang="ko-KR" sz="3800" kern="1200" dirty="0"/>
          </a:p>
        </p:txBody>
      </p:sp>
      <p:sp>
        <p:nvSpPr>
          <p:cNvPr id="14" name="5">
            <a:hlinkClick r:id="rId11" action="ppaction://hlinksldjump"/>
          </p:cNvPr>
          <p:cNvSpPr/>
          <p:nvPr/>
        </p:nvSpPr>
        <p:spPr>
          <a:xfrm>
            <a:off x="7771171" y="3765237"/>
            <a:ext cx="1218306" cy="609153"/>
          </a:xfrm>
          <a:custGeom>
            <a:avLst/>
            <a:gdLst>
              <a:gd name="connsiteX0" fmla="*/ 0 w 1218306"/>
              <a:gd name="connsiteY0" fmla="*/ 60915 h 609153"/>
              <a:gd name="connsiteX1" fmla="*/ 60915 w 1218306"/>
              <a:gd name="connsiteY1" fmla="*/ 0 h 609153"/>
              <a:gd name="connsiteX2" fmla="*/ 1157391 w 1218306"/>
              <a:gd name="connsiteY2" fmla="*/ 0 h 609153"/>
              <a:gd name="connsiteX3" fmla="*/ 1218306 w 1218306"/>
              <a:gd name="connsiteY3" fmla="*/ 60915 h 609153"/>
              <a:gd name="connsiteX4" fmla="*/ 1218306 w 1218306"/>
              <a:gd name="connsiteY4" fmla="*/ 548238 h 609153"/>
              <a:gd name="connsiteX5" fmla="*/ 1157391 w 1218306"/>
              <a:gd name="connsiteY5" fmla="*/ 609153 h 609153"/>
              <a:gd name="connsiteX6" fmla="*/ 60915 w 1218306"/>
              <a:gd name="connsiteY6" fmla="*/ 609153 h 609153"/>
              <a:gd name="connsiteX7" fmla="*/ 0 w 1218306"/>
              <a:gd name="connsiteY7" fmla="*/ 548238 h 609153"/>
              <a:gd name="connsiteX8" fmla="*/ 0 w 1218306"/>
              <a:gd name="connsiteY8" fmla="*/ 60915 h 60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306" h="609153">
                <a:moveTo>
                  <a:pt x="0" y="60915"/>
                </a:moveTo>
                <a:cubicBezTo>
                  <a:pt x="0" y="27273"/>
                  <a:pt x="27273" y="0"/>
                  <a:pt x="60915" y="0"/>
                </a:cubicBezTo>
                <a:lnTo>
                  <a:pt x="1157391" y="0"/>
                </a:lnTo>
                <a:cubicBezTo>
                  <a:pt x="1191033" y="0"/>
                  <a:pt x="1218306" y="27273"/>
                  <a:pt x="1218306" y="60915"/>
                </a:cubicBezTo>
                <a:lnTo>
                  <a:pt x="1218306" y="548238"/>
                </a:lnTo>
                <a:cubicBezTo>
                  <a:pt x="1218306" y="581880"/>
                  <a:pt x="1191033" y="609153"/>
                  <a:pt x="1157391" y="609153"/>
                </a:cubicBezTo>
                <a:lnTo>
                  <a:pt x="60915" y="609153"/>
                </a:lnTo>
                <a:cubicBezTo>
                  <a:pt x="27273" y="609153"/>
                  <a:pt x="0" y="581880"/>
                  <a:pt x="0" y="548238"/>
                </a:cubicBezTo>
                <a:lnTo>
                  <a:pt x="0" y="60915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31" tIns="66101" rIns="90231" bIns="66101" numCol="1" spcCol="1270" anchor="ctr" anchorCtr="0">
            <a:noAutofit/>
          </a:bodyPr>
          <a:lstStyle/>
          <a:p>
            <a:pPr lvl="0" algn="ctr" defTabSz="1689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baseline="0" dirty="0" smtClean="0"/>
              <a:t>5</a:t>
            </a:r>
            <a:endParaRPr lang="ko-KR" sz="3800" kern="1200" dirty="0"/>
          </a:p>
        </p:txBody>
      </p:sp>
      <p:sp>
        <p:nvSpPr>
          <p:cNvPr id="15" name="6">
            <a:hlinkClick r:id="rId12" action="ppaction://hlinksldjump"/>
          </p:cNvPr>
          <p:cNvSpPr/>
          <p:nvPr/>
        </p:nvSpPr>
        <p:spPr>
          <a:xfrm>
            <a:off x="9294054" y="3765237"/>
            <a:ext cx="1218306" cy="609153"/>
          </a:xfrm>
          <a:custGeom>
            <a:avLst/>
            <a:gdLst>
              <a:gd name="connsiteX0" fmla="*/ 0 w 1218306"/>
              <a:gd name="connsiteY0" fmla="*/ 60915 h 609153"/>
              <a:gd name="connsiteX1" fmla="*/ 60915 w 1218306"/>
              <a:gd name="connsiteY1" fmla="*/ 0 h 609153"/>
              <a:gd name="connsiteX2" fmla="*/ 1157391 w 1218306"/>
              <a:gd name="connsiteY2" fmla="*/ 0 h 609153"/>
              <a:gd name="connsiteX3" fmla="*/ 1218306 w 1218306"/>
              <a:gd name="connsiteY3" fmla="*/ 60915 h 609153"/>
              <a:gd name="connsiteX4" fmla="*/ 1218306 w 1218306"/>
              <a:gd name="connsiteY4" fmla="*/ 548238 h 609153"/>
              <a:gd name="connsiteX5" fmla="*/ 1157391 w 1218306"/>
              <a:gd name="connsiteY5" fmla="*/ 609153 h 609153"/>
              <a:gd name="connsiteX6" fmla="*/ 60915 w 1218306"/>
              <a:gd name="connsiteY6" fmla="*/ 609153 h 609153"/>
              <a:gd name="connsiteX7" fmla="*/ 0 w 1218306"/>
              <a:gd name="connsiteY7" fmla="*/ 548238 h 609153"/>
              <a:gd name="connsiteX8" fmla="*/ 0 w 1218306"/>
              <a:gd name="connsiteY8" fmla="*/ 60915 h 60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306" h="609153">
                <a:moveTo>
                  <a:pt x="0" y="60915"/>
                </a:moveTo>
                <a:cubicBezTo>
                  <a:pt x="0" y="27273"/>
                  <a:pt x="27273" y="0"/>
                  <a:pt x="60915" y="0"/>
                </a:cubicBezTo>
                <a:lnTo>
                  <a:pt x="1157391" y="0"/>
                </a:lnTo>
                <a:cubicBezTo>
                  <a:pt x="1191033" y="0"/>
                  <a:pt x="1218306" y="27273"/>
                  <a:pt x="1218306" y="60915"/>
                </a:cubicBezTo>
                <a:lnTo>
                  <a:pt x="1218306" y="548238"/>
                </a:lnTo>
                <a:cubicBezTo>
                  <a:pt x="1218306" y="581880"/>
                  <a:pt x="1191033" y="609153"/>
                  <a:pt x="1157391" y="609153"/>
                </a:cubicBezTo>
                <a:lnTo>
                  <a:pt x="60915" y="609153"/>
                </a:lnTo>
                <a:cubicBezTo>
                  <a:pt x="27273" y="609153"/>
                  <a:pt x="0" y="581880"/>
                  <a:pt x="0" y="548238"/>
                </a:cubicBezTo>
                <a:lnTo>
                  <a:pt x="0" y="60915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231" tIns="66101" rIns="90231" bIns="66101" numCol="1" spcCol="1270" anchor="ctr" anchorCtr="0">
            <a:noAutofit/>
          </a:bodyPr>
          <a:lstStyle/>
          <a:p>
            <a:pPr lvl="0" algn="ctr" defTabSz="1689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baseline="0" dirty="0" smtClean="0"/>
              <a:t>6</a:t>
            </a:r>
            <a:endParaRPr lang="ko-KR" sz="3800" kern="1200" dirty="0"/>
          </a:p>
        </p:txBody>
      </p:sp>
      <p:sp>
        <p:nvSpPr>
          <p:cNvPr id="2" name="직사각형 1"/>
          <p:cNvSpPr/>
          <p:nvPr/>
        </p:nvSpPr>
        <p:spPr>
          <a:xfrm>
            <a:off x="621809" y="2935804"/>
            <a:ext cx="10948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 ARE THE MASTER OF UNIVERSE</a:t>
            </a:r>
            <a:endParaRPr lang="en-US" altLang="ko-K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click here">
            <a:hlinkClick r:id="rId13" action="ppaction://hlinksldjump"/>
          </p:cNvPr>
          <p:cNvSpPr/>
          <p:nvPr/>
        </p:nvSpPr>
        <p:spPr>
          <a:xfrm>
            <a:off x="10289628" y="5927817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HOME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96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774" y="694686"/>
            <a:ext cx="10364451" cy="1596177"/>
          </a:xfrm>
        </p:spPr>
        <p:txBody>
          <a:bodyPr/>
          <a:lstStyle/>
          <a:p>
            <a:r>
              <a:rPr lang="en-US" altLang="ko-KR" cap="none" dirty="0" smtClean="0"/>
              <a:t>Universe</a:t>
            </a:r>
            <a:r>
              <a:rPr lang="en-US" altLang="ko-KR" dirty="0" smtClean="0"/>
              <a:t> </a:t>
            </a:r>
            <a:r>
              <a:rPr lang="en-US" altLang="ko-KR" dirty="0"/>
              <a:t>1 : </a:t>
            </a:r>
            <a:r>
              <a:rPr lang="en-US" altLang="ko-KR" cap="none" dirty="0"/>
              <a:t>What is the group of stars?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913774" y="276406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1 galaxy"/>
          <p:cNvSpPr/>
          <p:nvPr/>
        </p:nvSpPr>
        <p:spPr>
          <a:xfrm>
            <a:off x="1431965" y="238030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1. Galaxy</a:t>
            </a:r>
            <a:endParaRPr lang="ko-KR" sz="2600" kern="1200" dirty="0"/>
          </a:p>
        </p:txBody>
      </p:sp>
      <p:sp>
        <p:nvSpPr>
          <p:cNvPr id="10" name="직사각형 9"/>
          <p:cNvSpPr/>
          <p:nvPr/>
        </p:nvSpPr>
        <p:spPr>
          <a:xfrm>
            <a:off x="913774" y="394342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1180472"/>
              <a:satOff val="-10766"/>
              <a:lumOff val="-196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2 andromeda"/>
          <p:cNvSpPr/>
          <p:nvPr/>
        </p:nvSpPr>
        <p:spPr>
          <a:xfrm>
            <a:off x="1431965" y="355966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80472"/>
              <a:satOff val="-10766"/>
              <a:lumOff val="-1961"/>
              <a:alphaOff val="0"/>
            </a:schemeClr>
          </a:fillRef>
          <a:effectRef idx="2">
            <a:schemeClr val="accent2">
              <a:hueOff val="-1180472"/>
              <a:satOff val="-10766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2. Andromeda</a:t>
            </a:r>
            <a:endParaRPr lang="ko-KR" sz="2600" kern="1200" dirty="0"/>
          </a:p>
        </p:txBody>
      </p:sp>
      <p:sp>
        <p:nvSpPr>
          <p:cNvPr id="12" name="직사각형 11"/>
          <p:cNvSpPr/>
          <p:nvPr/>
        </p:nvSpPr>
        <p:spPr>
          <a:xfrm>
            <a:off x="913774" y="512278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2360944"/>
              <a:satOff val="-21531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nebula"/>
          <p:cNvSpPr/>
          <p:nvPr/>
        </p:nvSpPr>
        <p:spPr>
          <a:xfrm>
            <a:off x="1431965" y="473902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360944"/>
              <a:satOff val="-21531"/>
              <a:lumOff val="-3922"/>
              <a:alphaOff val="0"/>
            </a:schemeClr>
          </a:fillRef>
          <a:effectRef idx="2">
            <a:schemeClr val="accent2">
              <a:hueOff val="-2360944"/>
              <a:satOff val="-21531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3. Nebula</a:t>
            </a:r>
            <a:endParaRPr lang="ko-KR" sz="2600" kern="1200" dirty="0"/>
          </a:p>
        </p:txBody>
      </p:sp>
      <p:pic>
        <p:nvPicPr>
          <p:cNvPr id="1026" name="check" descr="This png image - Green Check Mark PNG Clip Art Image, is availabl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19" y="1492774"/>
            <a:ext cx="3967806" cy="44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hlinkClick r:id="rId3" action="ppaction://hlinksldjump"/>
          </p:cNvPr>
          <p:cNvSpPr/>
          <p:nvPr/>
        </p:nvSpPr>
        <p:spPr>
          <a:xfrm>
            <a:off x="12824395" y="9575246"/>
            <a:ext cx="3257874" cy="10941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Click here!</a:t>
            </a:r>
            <a:endParaRPr lang="ko-KR" altLang="en-US" sz="2800" dirty="0"/>
          </a:p>
        </p:txBody>
      </p:sp>
      <p:pic>
        <p:nvPicPr>
          <p:cNvPr id="1028" name="x" descr="X Background 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06" y="1415990"/>
            <a:ext cx="5418232" cy="54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ick here">
            <a:hlinkClick r:id="rId3" action="ppaction://hlinksldjump"/>
          </p:cNvPr>
          <p:cNvSpPr/>
          <p:nvPr/>
        </p:nvSpPr>
        <p:spPr>
          <a:xfrm>
            <a:off x="10079421" y="5959348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Click Here!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92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cap="none" dirty="0" smtClean="0"/>
              <a:t>Universe</a:t>
            </a:r>
            <a:r>
              <a:rPr lang="en-US" altLang="ko-KR" dirty="0" smtClean="0"/>
              <a:t> 2 </a:t>
            </a:r>
            <a:r>
              <a:rPr lang="en-US" altLang="ko-KR" dirty="0"/>
              <a:t>: </a:t>
            </a:r>
            <a:r>
              <a:rPr lang="en-US" altLang="ko-KR" cap="none" dirty="0"/>
              <a:t>What is the </a:t>
            </a:r>
            <a:r>
              <a:rPr lang="en-US" altLang="ko-KR" cap="none" dirty="0" smtClean="0"/>
              <a:t>biggest planet in the </a:t>
            </a:r>
            <a:r>
              <a:rPr lang="en-US" altLang="ko-KR" cap="none" dirty="0"/>
              <a:t>s</a:t>
            </a:r>
            <a:r>
              <a:rPr lang="en-US" altLang="ko-KR" cap="none" dirty="0" smtClean="0"/>
              <a:t>olar system?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913774" y="276406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atun"/>
          <p:cNvSpPr/>
          <p:nvPr/>
        </p:nvSpPr>
        <p:spPr>
          <a:xfrm>
            <a:off x="1431965" y="238030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1. Saturn</a:t>
            </a:r>
            <a:endParaRPr lang="ko-KR" sz="2600" kern="1200" dirty="0"/>
          </a:p>
        </p:txBody>
      </p:sp>
      <p:sp>
        <p:nvSpPr>
          <p:cNvPr id="7" name="직사각형 6"/>
          <p:cNvSpPr/>
          <p:nvPr/>
        </p:nvSpPr>
        <p:spPr>
          <a:xfrm>
            <a:off x="913774" y="394342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1180472"/>
              <a:satOff val="-10766"/>
              <a:lumOff val="-196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jupiter"/>
          <p:cNvSpPr/>
          <p:nvPr/>
        </p:nvSpPr>
        <p:spPr>
          <a:xfrm>
            <a:off x="1431965" y="355966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80472"/>
              <a:satOff val="-10766"/>
              <a:lumOff val="-1961"/>
              <a:alphaOff val="0"/>
            </a:schemeClr>
          </a:fillRef>
          <a:effectRef idx="2">
            <a:schemeClr val="accent2">
              <a:hueOff val="-1180472"/>
              <a:satOff val="-10766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2. </a:t>
            </a:r>
            <a:r>
              <a:rPr lang="en-US" sz="2600" kern="1200" baseline="0" dirty="0" smtClean="0"/>
              <a:t>Uranus</a:t>
            </a:r>
            <a:endParaRPr lang="ko-KR" sz="2600" kern="1200" dirty="0"/>
          </a:p>
        </p:txBody>
      </p:sp>
      <p:sp>
        <p:nvSpPr>
          <p:cNvPr id="9" name="직사각형 8"/>
          <p:cNvSpPr/>
          <p:nvPr/>
        </p:nvSpPr>
        <p:spPr>
          <a:xfrm>
            <a:off x="913774" y="512278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2360944"/>
              <a:satOff val="-21531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uranus"/>
          <p:cNvSpPr/>
          <p:nvPr/>
        </p:nvSpPr>
        <p:spPr>
          <a:xfrm>
            <a:off x="1431965" y="473902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360944"/>
              <a:satOff val="-21531"/>
              <a:lumOff val="-3922"/>
              <a:alphaOff val="0"/>
            </a:schemeClr>
          </a:fillRef>
          <a:effectRef idx="2">
            <a:schemeClr val="accent2">
              <a:hueOff val="-2360944"/>
              <a:satOff val="-21531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3. </a:t>
            </a:r>
            <a:r>
              <a:rPr lang="en-US" sz="2600" dirty="0" smtClean="0"/>
              <a:t>Jupiter</a:t>
            </a:r>
            <a:endParaRPr lang="ko-KR" sz="2600" kern="1200" dirty="0"/>
          </a:p>
        </p:txBody>
      </p:sp>
      <p:pic>
        <p:nvPicPr>
          <p:cNvPr id="11" name="check" descr="This png image - Green Check Mark PNG Clip Art Image, is availabl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02" y="1570175"/>
            <a:ext cx="3967806" cy="44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x" descr="X Background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65" y="1439768"/>
            <a:ext cx="5418232" cy="54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ick here">
            <a:hlinkClick r:id="rId4" action="ppaction://hlinksldjump"/>
          </p:cNvPr>
          <p:cNvSpPr/>
          <p:nvPr/>
        </p:nvSpPr>
        <p:spPr>
          <a:xfrm>
            <a:off x="10079421" y="5959348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Click Here!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62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cap="none" dirty="0" smtClean="0"/>
              <a:t>Universe</a:t>
            </a:r>
            <a:r>
              <a:rPr lang="en-US" altLang="ko-KR" dirty="0" smtClean="0"/>
              <a:t> 3 </a:t>
            </a:r>
            <a:r>
              <a:rPr lang="en-US" altLang="ko-KR" dirty="0"/>
              <a:t>: </a:t>
            </a:r>
            <a:r>
              <a:rPr lang="en-US" altLang="ko-KR" cap="none" dirty="0"/>
              <a:t>What is the </a:t>
            </a:r>
            <a:r>
              <a:rPr lang="en-US" altLang="ko-KR" cap="none" dirty="0" smtClean="0"/>
              <a:t>brightest star in the night sky?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913774" y="276406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polaris"/>
          <p:cNvSpPr/>
          <p:nvPr/>
        </p:nvSpPr>
        <p:spPr>
          <a:xfrm>
            <a:off x="1431965" y="238030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1. Polaris</a:t>
            </a:r>
            <a:endParaRPr lang="ko-KR" sz="2600" kern="1200" dirty="0"/>
          </a:p>
        </p:txBody>
      </p:sp>
      <p:sp>
        <p:nvSpPr>
          <p:cNvPr id="7" name="직사각형 6"/>
          <p:cNvSpPr/>
          <p:nvPr/>
        </p:nvSpPr>
        <p:spPr>
          <a:xfrm>
            <a:off x="913774" y="394342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1180472"/>
              <a:satOff val="-10766"/>
              <a:lumOff val="-196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irius"/>
          <p:cNvSpPr/>
          <p:nvPr/>
        </p:nvSpPr>
        <p:spPr>
          <a:xfrm>
            <a:off x="1431965" y="355966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80472"/>
              <a:satOff val="-10766"/>
              <a:lumOff val="-1961"/>
              <a:alphaOff val="0"/>
            </a:schemeClr>
          </a:fillRef>
          <a:effectRef idx="2">
            <a:schemeClr val="accent2">
              <a:hueOff val="-1180472"/>
              <a:satOff val="-10766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2. Sirius</a:t>
            </a:r>
            <a:endParaRPr lang="ko-KR" sz="2600" kern="1200" dirty="0"/>
          </a:p>
        </p:txBody>
      </p:sp>
      <p:sp>
        <p:nvSpPr>
          <p:cNvPr id="9" name="직사각형 8"/>
          <p:cNvSpPr/>
          <p:nvPr/>
        </p:nvSpPr>
        <p:spPr>
          <a:xfrm>
            <a:off x="913774" y="512278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2360944"/>
              <a:satOff val="-21531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quasar"/>
          <p:cNvSpPr/>
          <p:nvPr/>
        </p:nvSpPr>
        <p:spPr>
          <a:xfrm>
            <a:off x="1431965" y="473902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360944"/>
              <a:satOff val="-21531"/>
              <a:lumOff val="-3922"/>
              <a:alphaOff val="0"/>
            </a:schemeClr>
          </a:fillRef>
          <a:effectRef idx="2">
            <a:schemeClr val="accent2">
              <a:hueOff val="-2360944"/>
              <a:satOff val="-21531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3. Quasar</a:t>
            </a:r>
            <a:endParaRPr lang="ko-KR" sz="2600" kern="1200" dirty="0"/>
          </a:p>
        </p:txBody>
      </p:sp>
      <p:pic>
        <p:nvPicPr>
          <p:cNvPr id="11" name="check" descr="This png image - Green Check Mark PNG Clip Art Image, is availabl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19" y="1492774"/>
            <a:ext cx="3967806" cy="44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x" descr="X Background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11" y="1439768"/>
            <a:ext cx="5418232" cy="54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ick here">
            <a:hlinkClick r:id="rId4" action="ppaction://hlinksldjump"/>
          </p:cNvPr>
          <p:cNvSpPr/>
          <p:nvPr/>
        </p:nvSpPr>
        <p:spPr>
          <a:xfrm>
            <a:off x="10079421" y="5959348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Click Here!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77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cap="none" dirty="0" smtClean="0"/>
              <a:t>Universe</a:t>
            </a:r>
            <a:r>
              <a:rPr lang="en-US" altLang="ko-KR" dirty="0" smtClean="0"/>
              <a:t> 4 </a:t>
            </a:r>
            <a:r>
              <a:rPr lang="en-US" altLang="ko-KR" dirty="0"/>
              <a:t>: </a:t>
            </a:r>
            <a:r>
              <a:rPr lang="en-US" altLang="ko-KR" cap="none" dirty="0" smtClean="0"/>
              <a:t>Which planet has the highest average temperature in the solar system?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913774" y="276406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MERCURY"/>
          <p:cNvSpPr/>
          <p:nvPr/>
        </p:nvSpPr>
        <p:spPr>
          <a:xfrm>
            <a:off x="1431965" y="238030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1. Mercury</a:t>
            </a:r>
            <a:endParaRPr lang="ko-KR" sz="2600" kern="1200" dirty="0"/>
          </a:p>
        </p:txBody>
      </p:sp>
      <p:sp>
        <p:nvSpPr>
          <p:cNvPr id="7" name="직사각형 6"/>
          <p:cNvSpPr/>
          <p:nvPr/>
        </p:nvSpPr>
        <p:spPr>
          <a:xfrm>
            <a:off x="913774" y="394342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1180472"/>
              <a:satOff val="-10766"/>
              <a:lumOff val="-196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VENUS"/>
          <p:cNvSpPr/>
          <p:nvPr/>
        </p:nvSpPr>
        <p:spPr>
          <a:xfrm>
            <a:off x="1431965" y="355966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80472"/>
              <a:satOff val="-10766"/>
              <a:lumOff val="-1961"/>
              <a:alphaOff val="0"/>
            </a:schemeClr>
          </a:fillRef>
          <a:effectRef idx="2">
            <a:schemeClr val="accent2">
              <a:hueOff val="-1180472"/>
              <a:satOff val="-10766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2. Venus</a:t>
            </a:r>
            <a:endParaRPr lang="ko-KR" sz="2600" kern="1200" dirty="0"/>
          </a:p>
        </p:txBody>
      </p:sp>
      <p:sp>
        <p:nvSpPr>
          <p:cNvPr id="9" name="직사각형 8"/>
          <p:cNvSpPr/>
          <p:nvPr/>
        </p:nvSpPr>
        <p:spPr>
          <a:xfrm>
            <a:off x="913774" y="512278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2360944"/>
              <a:satOff val="-21531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MARS"/>
          <p:cNvSpPr/>
          <p:nvPr/>
        </p:nvSpPr>
        <p:spPr>
          <a:xfrm>
            <a:off x="1431965" y="473902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360944"/>
              <a:satOff val="-21531"/>
              <a:lumOff val="-3922"/>
              <a:alphaOff val="0"/>
            </a:schemeClr>
          </a:fillRef>
          <a:effectRef idx="2">
            <a:schemeClr val="accent2">
              <a:hueOff val="-2360944"/>
              <a:satOff val="-21531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3. Mars</a:t>
            </a:r>
            <a:endParaRPr lang="ko-KR" sz="2600" kern="1200" dirty="0"/>
          </a:p>
        </p:txBody>
      </p:sp>
      <p:pic>
        <p:nvPicPr>
          <p:cNvPr id="11" name="check" descr="This png image - Green Check Mark PNG Clip Art Image, is availabl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19" y="1492774"/>
            <a:ext cx="3967806" cy="44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x" descr="X Background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40" y="2029909"/>
            <a:ext cx="5418232" cy="54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ick here">
            <a:hlinkClick r:id="rId4" action="ppaction://hlinksldjump"/>
          </p:cNvPr>
          <p:cNvSpPr/>
          <p:nvPr/>
        </p:nvSpPr>
        <p:spPr>
          <a:xfrm>
            <a:off x="10079421" y="5959348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Click Here!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37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cap="none" dirty="0" smtClean="0"/>
              <a:t>Universe</a:t>
            </a:r>
            <a:r>
              <a:rPr lang="en-US" altLang="ko-KR" dirty="0" smtClean="0"/>
              <a:t> 5 </a:t>
            </a:r>
            <a:r>
              <a:rPr lang="en-US" altLang="ko-KR" dirty="0"/>
              <a:t>: </a:t>
            </a:r>
            <a:r>
              <a:rPr lang="en-US" altLang="ko-KR" cap="none" dirty="0" smtClean="0"/>
              <a:t>What is the color of the Sun?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913774" y="276406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WHITE"/>
          <p:cNvSpPr/>
          <p:nvPr/>
        </p:nvSpPr>
        <p:spPr>
          <a:xfrm>
            <a:off x="1431965" y="238030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1. White</a:t>
            </a:r>
            <a:endParaRPr lang="ko-KR" sz="2600" kern="1200" dirty="0"/>
          </a:p>
        </p:txBody>
      </p:sp>
      <p:sp>
        <p:nvSpPr>
          <p:cNvPr id="7" name="직사각형 6"/>
          <p:cNvSpPr/>
          <p:nvPr/>
        </p:nvSpPr>
        <p:spPr>
          <a:xfrm>
            <a:off x="913774" y="394342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1180472"/>
              <a:satOff val="-10766"/>
              <a:lumOff val="-196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YELLOW"/>
          <p:cNvSpPr/>
          <p:nvPr/>
        </p:nvSpPr>
        <p:spPr>
          <a:xfrm>
            <a:off x="1431965" y="355966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80472"/>
              <a:satOff val="-10766"/>
              <a:lumOff val="-1961"/>
              <a:alphaOff val="0"/>
            </a:schemeClr>
          </a:fillRef>
          <a:effectRef idx="2">
            <a:schemeClr val="accent2">
              <a:hueOff val="-1180472"/>
              <a:satOff val="-10766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2. Yellow</a:t>
            </a:r>
            <a:endParaRPr lang="ko-KR" sz="2600" kern="1200" dirty="0"/>
          </a:p>
        </p:txBody>
      </p:sp>
      <p:sp>
        <p:nvSpPr>
          <p:cNvPr id="9" name="직사각형 8"/>
          <p:cNvSpPr/>
          <p:nvPr/>
        </p:nvSpPr>
        <p:spPr>
          <a:xfrm>
            <a:off x="913774" y="512278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2360944"/>
              <a:satOff val="-21531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RANGE"/>
          <p:cNvSpPr/>
          <p:nvPr/>
        </p:nvSpPr>
        <p:spPr>
          <a:xfrm>
            <a:off x="1431965" y="473902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360944"/>
              <a:satOff val="-21531"/>
              <a:lumOff val="-3922"/>
              <a:alphaOff val="0"/>
            </a:schemeClr>
          </a:fillRef>
          <a:effectRef idx="2">
            <a:schemeClr val="accent2">
              <a:hueOff val="-2360944"/>
              <a:satOff val="-21531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3. Orange</a:t>
            </a:r>
            <a:endParaRPr lang="ko-KR" sz="2600" kern="1200" dirty="0"/>
          </a:p>
        </p:txBody>
      </p:sp>
      <p:pic>
        <p:nvPicPr>
          <p:cNvPr id="11" name="check" descr="This png image - Green Check Mark PNG Clip Art Image, is availabl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19" y="1492774"/>
            <a:ext cx="3967806" cy="44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x" descr="X Background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06" y="1805192"/>
            <a:ext cx="5418232" cy="54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ick here">
            <a:hlinkClick r:id="rId4" action="ppaction://hlinksldjump"/>
          </p:cNvPr>
          <p:cNvSpPr/>
          <p:nvPr/>
        </p:nvSpPr>
        <p:spPr>
          <a:xfrm>
            <a:off x="10079421" y="5959348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Click Here!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7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cap="none" dirty="0" smtClean="0"/>
              <a:t>Universe</a:t>
            </a:r>
            <a:r>
              <a:rPr lang="en-US" altLang="ko-KR" dirty="0" smtClean="0"/>
              <a:t> 6 </a:t>
            </a:r>
            <a:r>
              <a:rPr lang="en-US" altLang="ko-KR" dirty="0"/>
              <a:t>: </a:t>
            </a:r>
            <a:r>
              <a:rPr lang="en-US" altLang="ko-KR" cap="none" dirty="0"/>
              <a:t>What is the </a:t>
            </a:r>
            <a:r>
              <a:rPr lang="en-US" altLang="ko-KR" cap="none" dirty="0" smtClean="0"/>
              <a:t>artificial structure which is visible with naked eye from the moon?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913774" y="276406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GREAT WALL"/>
          <p:cNvSpPr/>
          <p:nvPr/>
        </p:nvSpPr>
        <p:spPr>
          <a:xfrm>
            <a:off x="1431965" y="238030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1. Great Wall</a:t>
            </a:r>
            <a:endParaRPr lang="ko-KR" sz="2600" kern="1200" dirty="0"/>
          </a:p>
        </p:txBody>
      </p:sp>
      <p:sp>
        <p:nvSpPr>
          <p:cNvPr id="7" name="직사각형 6"/>
          <p:cNvSpPr/>
          <p:nvPr/>
        </p:nvSpPr>
        <p:spPr>
          <a:xfrm>
            <a:off x="913774" y="394342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1180472"/>
              <a:satOff val="-10766"/>
              <a:lumOff val="-196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PYRAMID"/>
          <p:cNvSpPr/>
          <p:nvPr/>
        </p:nvSpPr>
        <p:spPr>
          <a:xfrm>
            <a:off x="1431965" y="355966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80472"/>
              <a:satOff val="-10766"/>
              <a:lumOff val="-1961"/>
              <a:alphaOff val="0"/>
            </a:schemeClr>
          </a:fillRef>
          <a:effectRef idx="2">
            <a:schemeClr val="accent2">
              <a:hueOff val="-1180472"/>
              <a:satOff val="-10766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defTabSz="1155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2. </a:t>
            </a:r>
            <a:r>
              <a:rPr lang="en-US" altLang="ko-KR" sz="2600" dirty="0" smtClean="0"/>
              <a:t>Pyramid</a:t>
            </a:r>
            <a:endParaRPr lang="ko-KR" altLang="ko-KR" sz="2600" dirty="0"/>
          </a:p>
        </p:txBody>
      </p:sp>
      <p:sp>
        <p:nvSpPr>
          <p:cNvPr id="9" name="직사각형 8"/>
          <p:cNvSpPr/>
          <p:nvPr/>
        </p:nvSpPr>
        <p:spPr>
          <a:xfrm>
            <a:off x="913774" y="5122785"/>
            <a:ext cx="10363826" cy="6552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2360944"/>
              <a:satOff val="-21531"/>
              <a:lumOff val="-3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NOTHING"/>
          <p:cNvSpPr/>
          <p:nvPr/>
        </p:nvSpPr>
        <p:spPr>
          <a:xfrm>
            <a:off x="1431965" y="4739025"/>
            <a:ext cx="7254678" cy="767520"/>
          </a:xfrm>
          <a:custGeom>
            <a:avLst/>
            <a:gdLst>
              <a:gd name="connsiteX0" fmla="*/ 0 w 7254678"/>
              <a:gd name="connsiteY0" fmla="*/ 127923 h 767520"/>
              <a:gd name="connsiteX1" fmla="*/ 127923 w 7254678"/>
              <a:gd name="connsiteY1" fmla="*/ 0 h 767520"/>
              <a:gd name="connsiteX2" fmla="*/ 7126755 w 7254678"/>
              <a:gd name="connsiteY2" fmla="*/ 0 h 767520"/>
              <a:gd name="connsiteX3" fmla="*/ 7254678 w 7254678"/>
              <a:gd name="connsiteY3" fmla="*/ 127923 h 767520"/>
              <a:gd name="connsiteX4" fmla="*/ 7254678 w 7254678"/>
              <a:gd name="connsiteY4" fmla="*/ 639597 h 767520"/>
              <a:gd name="connsiteX5" fmla="*/ 7126755 w 7254678"/>
              <a:gd name="connsiteY5" fmla="*/ 767520 h 767520"/>
              <a:gd name="connsiteX6" fmla="*/ 127923 w 7254678"/>
              <a:gd name="connsiteY6" fmla="*/ 767520 h 767520"/>
              <a:gd name="connsiteX7" fmla="*/ 0 w 7254678"/>
              <a:gd name="connsiteY7" fmla="*/ 639597 h 767520"/>
              <a:gd name="connsiteX8" fmla="*/ 0 w 725467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67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126755" y="0"/>
                </a:lnTo>
                <a:cubicBezTo>
                  <a:pt x="7197405" y="0"/>
                  <a:pt x="7254678" y="57273"/>
                  <a:pt x="7254678" y="127923"/>
                </a:cubicBezTo>
                <a:lnTo>
                  <a:pt x="7254678" y="639597"/>
                </a:lnTo>
                <a:cubicBezTo>
                  <a:pt x="7254678" y="710247"/>
                  <a:pt x="7197405" y="767520"/>
                  <a:pt x="712675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360944"/>
              <a:satOff val="-21531"/>
              <a:lumOff val="-3922"/>
              <a:alphaOff val="0"/>
            </a:schemeClr>
          </a:fillRef>
          <a:effectRef idx="2">
            <a:schemeClr val="accent2">
              <a:hueOff val="-2360944"/>
              <a:satOff val="-21531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77" tIns="37467" rIns="311677" bIns="37467" numCol="1" spcCol="1270" anchor="ctr" anchorCtr="0">
            <a:noAutofit/>
          </a:bodyPr>
          <a:lstStyle/>
          <a:p>
            <a:pPr lvl="0" algn="l" defTabSz="11557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baseline="0" dirty="0" smtClean="0"/>
              <a:t>3. </a:t>
            </a:r>
            <a:r>
              <a:rPr lang="en-US" sz="2600" dirty="0" smtClean="0"/>
              <a:t>Nothing</a:t>
            </a:r>
            <a:endParaRPr lang="ko-KR" sz="2600" kern="1200" dirty="0"/>
          </a:p>
        </p:txBody>
      </p:sp>
      <p:pic>
        <p:nvPicPr>
          <p:cNvPr id="11" name="check" descr="This png image - Green Check Mark PNG Clip Art Image, is availabl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19" y="1492774"/>
            <a:ext cx="3967806" cy="44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x" descr="X Background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93" y="1889509"/>
            <a:ext cx="5418232" cy="54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ick here">
            <a:hlinkClick r:id="rId4" action="ppaction://hlinksldjump"/>
          </p:cNvPr>
          <p:cNvSpPr/>
          <p:nvPr/>
        </p:nvSpPr>
        <p:spPr>
          <a:xfrm>
            <a:off x="10079421" y="5959348"/>
            <a:ext cx="1723696" cy="7462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Click Here!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84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물방울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TM04033925[[fn=물방울]]</Template>
  <TotalTime>230</TotalTime>
  <Words>350</Words>
  <Application>Microsoft Office PowerPoint</Application>
  <PresentationFormat>와이드스크린</PresentationFormat>
  <Paragraphs>84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맑은 고딕</vt:lpstr>
      <vt:lpstr>Arial</vt:lpstr>
      <vt:lpstr>Tw Cen MT</vt:lpstr>
      <vt:lpstr>물방울</vt:lpstr>
      <vt:lpstr>Quiz  Quiz</vt:lpstr>
      <vt:lpstr>Select a theme what you interested in.</vt:lpstr>
      <vt:lpstr>PowerPoint 프레젠테이션</vt:lpstr>
      <vt:lpstr>Universe 1 : What is the group of stars?</vt:lpstr>
      <vt:lpstr>Universe 2 : What is the biggest planet in the solar system?</vt:lpstr>
      <vt:lpstr>Universe 3 : What is the brightest star in the night sky?</vt:lpstr>
      <vt:lpstr>Universe 4 : Which planet has the highest average temperature in the solar system?</vt:lpstr>
      <vt:lpstr>Universe 5 : What is the color of the Sun?</vt:lpstr>
      <vt:lpstr>Universe 6 : What is the artificial structure which is visible with naked eye from the moon?</vt:lpstr>
      <vt:lpstr>PowerPoint 프레젠테이션</vt:lpstr>
      <vt:lpstr>Animal 1 : What is the fastest fish?</vt:lpstr>
      <vt:lpstr>Animal 2 : What is the skin color of the polar bear?</vt:lpstr>
      <vt:lpstr>Animal 3 : What is the largest animal in the history of the earth?</vt:lpstr>
      <vt:lpstr>Animal 4 : What is the smallest bird in the world?</vt:lpstr>
      <vt:lpstr>Animal 5 : Plastic was invented to protect this animal. What was that?</vt:lpstr>
      <vt:lpstr>Animal 6 : Which of the following animals does not live in Antarctica?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Quiz</dc:title>
  <dc:creator>user</dc:creator>
  <cp:lastModifiedBy>user</cp:lastModifiedBy>
  <cp:revision>30</cp:revision>
  <dcterms:created xsi:type="dcterms:W3CDTF">2019-01-24T01:34:11Z</dcterms:created>
  <dcterms:modified xsi:type="dcterms:W3CDTF">2019-01-25T05:56:00Z</dcterms:modified>
</cp:coreProperties>
</file>