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ABE"/>
    <a:srgbClr val="F177C5"/>
    <a:srgbClr val="29B1E7"/>
    <a:srgbClr val="F6A4D9"/>
    <a:srgbClr val="E01698"/>
    <a:srgbClr val="990F68"/>
    <a:srgbClr val="F793F7"/>
    <a:srgbClr val="D990FA"/>
    <a:srgbClr val="ED4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35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2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2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6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43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65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2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025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17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1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5.xml"/><Relationship Id="rId18" Type="http://schemas.openxmlformats.org/officeDocument/2006/relationships/slide" Target="slide9.xml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image" Target="../media/image7.jpeg"/><Relationship Id="rId12" Type="http://schemas.openxmlformats.org/officeDocument/2006/relationships/slide" Target="slide4.xml"/><Relationship Id="rId17" Type="http://schemas.openxmlformats.org/officeDocument/2006/relationships/slide" Target="slide8.xml"/><Relationship Id="rId2" Type="http://schemas.openxmlformats.org/officeDocument/2006/relationships/image" Target="../media/image3.png"/><Relationship Id="rId16" Type="http://schemas.openxmlformats.org/officeDocument/2006/relationships/image" Target="../media/image12.jpeg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slide" Target="slide7.xml"/><Relationship Id="rId10" Type="http://schemas.openxmlformats.org/officeDocument/2006/relationships/image" Target="../media/image10.jpeg"/><Relationship Id="rId19" Type="http://schemas.openxmlformats.org/officeDocument/2006/relationships/slide" Target="slide10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800" dirty="0" smtClean="0">
                <a:latin typeface="Berlin Sans FB Demi" panose="020E0802020502020306" pitchFamily="34" charset="0"/>
              </a:rPr>
              <a:t>What is the name of this </a:t>
            </a:r>
            <a:r>
              <a:rPr lang="en-US" altLang="ko-KR" sz="8000" dirty="0" smtClean="0">
                <a:solidFill>
                  <a:srgbClr val="E62AB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flower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Let’s learn about beautiful flowers’ name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05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Lavender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Zinnia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Orchid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Camelia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951489" y="1411583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826336" y="2408668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6024361" y="141158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51489" y="145013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22" y="2062068"/>
            <a:ext cx="4690601" cy="32843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74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Clover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Violet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Aloe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Carnation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872434" y="144469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680592" y="2611793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18160" y="1492477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872434" y="1444691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5" y="2397967"/>
            <a:ext cx="4801010" cy="3174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716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Geranium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ansy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Hydrangea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Canna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874754" y="152089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808747" y="2687993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51489" y="152089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31329" y="1520891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9" y="2062068"/>
            <a:ext cx="4961695" cy="3585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137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800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  <a:t>Do you know?</a:t>
            </a:r>
            <a:br>
              <a:rPr lang="en-US" altLang="ko-KR" sz="4800" dirty="0" smtClean="0">
                <a:solidFill>
                  <a:schemeClr val="accent5"/>
                </a:solidFill>
                <a:latin typeface="Berlin Sans FB Demi" panose="020E0802020502020306" pitchFamily="34" charset="0"/>
              </a:rPr>
            </a:br>
            <a:r>
              <a:rPr lang="en-US" altLang="ko-KR" sz="4000" dirty="0" smtClean="0">
                <a:latin typeface="Berlin Sans FB Demi" panose="020E0802020502020306" pitchFamily="34" charset="0"/>
              </a:rPr>
              <a:t>the most beautiful </a:t>
            </a:r>
            <a:r>
              <a:rPr lang="en-US" altLang="ko-KR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flower is</a:t>
            </a:r>
            <a:br>
              <a:rPr lang="en-US" altLang="ko-KR" sz="4000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ko-KR" sz="4000" dirty="0" smtClean="0">
                <a:solidFill>
                  <a:srgbClr val="E62AB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altLang="ko-KR" sz="4000" dirty="0" smtClean="0">
                <a:solidFill>
                  <a:srgbClr val="E62AB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ko-KR" altLang="en-US" sz="4400" dirty="0">
              <a:solidFill>
                <a:srgbClr val="E62ABE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4670613" y="3695943"/>
            <a:ext cx="2850776" cy="1458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600" dirty="0">
                <a:solidFill>
                  <a:srgbClr val="E62ABE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YOU</a:t>
            </a:r>
            <a:endParaRPr lang="ko-KR" altLang="en-US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2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그룹 45"/>
          <p:cNvGrpSpPr/>
          <p:nvPr/>
        </p:nvGrpSpPr>
        <p:grpSpPr>
          <a:xfrm>
            <a:off x="7412792" y="4242301"/>
            <a:ext cx="1512000" cy="1260000"/>
            <a:chOff x="7340650" y="6006761"/>
            <a:chExt cx="1548000" cy="1260000"/>
          </a:xfrm>
        </p:grpSpPr>
        <p:pic>
          <p:nvPicPr>
            <p:cNvPr id="5128" name="Picture 8" descr="ì ë¹ê½ì ëí ì´ë¯¸ì§ ê²ìê²°ê³¼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0650" y="6006761"/>
              <a:ext cx="1548000" cy="12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q1">
              <a:hlinkClick r:id="rId3" action="ppaction://hlinksldjump"/>
            </p:cNvPr>
            <p:cNvSpPr/>
            <p:nvPr/>
          </p:nvSpPr>
          <p:spPr>
            <a:xfrm>
              <a:off x="7478288" y="6314073"/>
              <a:ext cx="811718" cy="800250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9</a:t>
              </a:r>
              <a:endParaRPr lang="ko-KR" altLang="en-US" sz="48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5038482" y="4224301"/>
            <a:ext cx="1584000" cy="1332000"/>
            <a:chOff x="7399780" y="6012198"/>
            <a:chExt cx="1584000" cy="1332000"/>
          </a:xfrm>
        </p:grpSpPr>
        <p:pic>
          <p:nvPicPr>
            <p:cNvPr id="5126" name="Picture 6" descr="ì ì´ì¬ ëë°±ê½ ë¦ì ë´ê¹ì§ í¼ì´ìë ì ì´ì¬ ëë°±ê½ì ìì´ ë¶ë ë¶ë¤."/>
            <p:cNvPicPr preferRelativeResize="0">
              <a:picLocks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47" t="10941" r="20239" b="29341"/>
            <a:stretch/>
          </p:blipFill>
          <p:spPr bwMode="auto">
            <a:xfrm>
              <a:off x="7399780" y="6012198"/>
              <a:ext cx="1584000" cy="133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q1">
              <a:hlinkClick r:id="rId3" action="ppaction://hlinksldjump"/>
            </p:cNvPr>
            <p:cNvSpPr/>
            <p:nvPr/>
          </p:nvSpPr>
          <p:spPr>
            <a:xfrm>
              <a:off x="7413239" y="6331849"/>
              <a:ext cx="811718" cy="800250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8</a:t>
              </a:r>
              <a:endParaRPr lang="ko-KR" altLang="en-US" sz="48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3052421" y="4224301"/>
            <a:ext cx="1476000" cy="1296000"/>
            <a:chOff x="5921351" y="6123161"/>
            <a:chExt cx="1476000" cy="1296000"/>
          </a:xfrm>
        </p:grpSpPr>
        <p:pic>
          <p:nvPicPr>
            <p:cNvPr id="44" name="Picture 4" descr="ë¼ë²¤ëì ëí ì´ë¯¸ì§ ê²ìê²°ê³¼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351" y="6123161"/>
              <a:ext cx="1476000" cy="129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q1">
              <a:hlinkClick r:id="rId3" action="ppaction://hlinksldjump"/>
            </p:cNvPr>
            <p:cNvSpPr/>
            <p:nvPr/>
          </p:nvSpPr>
          <p:spPr>
            <a:xfrm>
              <a:off x="5921351" y="6466473"/>
              <a:ext cx="811718" cy="800250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7</a:t>
              </a:r>
              <a:endParaRPr lang="ko-KR" altLang="en-US" sz="48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21780" y="4224301"/>
            <a:ext cx="1548000" cy="1260000"/>
            <a:chOff x="5850798" y="5749368"/>
            <a:chExt cx="1548000" cy="1260000"/>
          </a:xfrm>
        </p:grpSpPr>
        <p:pic>
          <p:nvPicPr>
            <p:cNvPr id="5122" name="Picture 2" descr="ê°í ê°ëë¦¬ â ì¤í¡ ì¬ì§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798" y="5749368"/>
              <a:ext cx="1548000" cy="12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q1">
              <a:hlinkClick r:id="rId3" action="ppaction://hlinksldjump"/>
            </p:cNvPr>
            <p:cNvSpPr/>
            <p:nvPr/>
          </p:nvSpPr>
          <p:spPr>
            <a:xfrm>
              <a:off x="6101092" y="6096367"/>
              <a:ext cx="570076" cy="739189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6</a:t>
              </a:r>
              <a:endParaRPr lang="ko-KR" altLang="en-US" sz="48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9630907" y="2341900"/>
            <a:ext cx="1368949" cy="1101929"/>
            <a:chOff x="4531108" y="5996156"/>
            <a:chExt cx="1368949" cy="1101929"/>
          </a:xfrm>
        </p:grpSpPr>
        <p:pic>
          <p:nvPicPr>
            <p:cNvPr id="32" name="Picture 2" descr="https://hips.hearstapps.com/vader-prod.s3.amazonaws.com/1532450461-61BRrRkdSbL.jpg?crop=1xw:1xh;center,to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108" y="5996156"/>
              <a:ext cx="1368949" cy="11019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q1">
              <a:hlinkClick r:id="rId3" action="ppaction://hlinksldjump"/>
            </p:cNvPr>
            <p:cNvSpPr/>
            <p:nvPr/>
          </p:nvSpPr>
          <p:spPr>
            <a:xfrm>
              <a:off x="4599346" y="6248768"/>
              <a:ext cx="811718" cy="800250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5</a:t>
              </a:r>
              <a:endParaRPr lang="ko-KR" altLang="en-US" sz="4800" b="1" dirty="0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7413425" y="2375527"/>
            <a:ext cx="1475225" cy="1188000"/>
            <a:chOff x="9721364" y="4521247"/>
            <a:chExt cx="1475225" cy="1188000"/>
          </a:xfrm>
        </p:grpSpPr>
        <p:pic>
          <p:nvPicPr>
            <p:cNvPr id="28" name="Picture 6" descr="ìê°ê½, ê½, ê½ë¤ë°, ì¥ì, ìí"/>
            <p:cNvPicPr preferRelativeResize="0">
              <a:picLocks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91"/>
            <a:stretch/>
          </p:blipFill>
          <p:spPr bwMode="auto">
            <a:xfrm>
              <a:off x="9721364" y="4521247"/>
              <a:ext cx="1475225" cy="118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q1">
              <a:hlinkClick r:id="rId3" action="ppaction://hlinksldjump"/>
            </p:cNvPr>
            <p:cNvSpPr/>
            <p:nvPr/>
          </p:nvSpPr>
          <p:spPr>
            <a:xfrm>
              <a:off x="9799676" y="4779355"/>
              <a:ext cx="854847" cy="832381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tx1"/>
                  </a:solidFill>
                  <a:latin typeface="Berlin Sans FB Demi" panose="020E0802020502020306" pitchFamily="34" charset="0"/>
                </a:rPr>
                <a:t>4</a:t>
              </a:r>
              <a:endParaRPr lang="ko-KR" altLang="en-US" sz="4800" b="1" dirty="0">
                <a:solidFill>
                  <a:schemeClr val="tx1"/>
                </a:solidFill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123168" y="2213982"/>
            <a:ext cx="1548000" cy="1224000"/>
            <a:chOff x="7939795" y="4583756"/>
            <a:chExt cx="1548000" cy="1224000"/>
          </a:xfrm>
        </p:grpSpPr>
        <p:pic>
          <p:nvPicPr>
            <p:cNvPr id="26" name="Picture 2" descr="ëíê½ì ëí ì´ë¯¸ì§ ê²ìê²°ê³¼"/>
            <p:cNvPicPr preferRelativeResize="0">
              <a:picLocks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907" r="29186"/>
            <a:stretch/>
          </p:blipFill>
          <p:spPr bwMode="auto">
            <a:xfrm>
              <a:off x="7939795" y="4583756"/>
              <a:ext cx="1548000" cy="12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q1">
              <a:hlinkClick r:id="rId3" action="ppaction://hlinksldjump"/>
            </p:cNvPr>
            <p:cNvSpPr/>
            <p:nvPr/>
          </p:nvSpPr>
          <p:spPr>
            <a:xfrm>
              <a:off x="7970640" y="4825057"/>
              <a:ext cx="854847" cy="832381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latin typeface="Berlin Sans FB Demi" panose="020E0802020502020306" pitchFamily="34" charset="0"/>
                </a:rPr>
                <a:t>3</a:t>
              </a:r>
              <a:endParaRPr lang="ko-KR" altLang="en-US" sz="4800" b="1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027974" y="2242596"/>
            <a:ext cx="1440000" cy="1260000"/>
            <a:chOff x="6266226" y="4583756"/>
            <a:chExt cx="1440000" cy="1260000"/>
          </a:xfrm>
        </p:grpSpPr>
        <p:pic>
          <p:nvPicPr>
            <p:cNvPr id="24" name="Picture 4" descr="ìê·ë¹ì ëí ì´ë¯¸ì§ ê²ìê²°ê³¼"/>
            <p:cNvPicPr preferRelativeResize="0"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26" y="4583756"/>
              <a:ext cx="1440000" cy="126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q1">
              <a:hlinkClick r:id="rId3" action="ppaction://hlinksldjump"/>
            </p:cNvPr>
            <p:cNvSpPr/>
            <p:nvPr/>
          </p:nvSpPr>
          <p:spPr>
            <a:xfrm>
              <a:off x="6266226" y="4779356"/>
              <a:ext cx="854847" cy="832381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latin typeface="Berlin Sans FB Demi" panose="020E0802020502020306" pitchFamily="34" charset="0"/>
                </a:rPr>
                <a:t>2</a:t>
              </a:r>
              <a:endParaRPr lang="ko-KR" altLang="en-US" sz="4800" b="1" dirty="0">
                <a:latin typeface="Berlin Sans FB Demi" panose="020E0802020502020306" pitchFamily="34" charset="0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1420" y="2278596"/>
            <a:ext cx="1548000" cy="1188000"/>
            <a:chOff x="4502250" y="4601545"/>
            <a:chExt cx="1548000" cy="1188000"/>
          </a:xfrm>
        </p:grpSpPr>
        <p:pic>
          <p:nvPicPr>
            <p:cNvPr id="22" name="Picture 2" descr="ì¥ë¯¸ì ëí ì´ë¯¸ì§ ê²ìê²°ê³¼"/>
            <p:cNvPicPr preferRelativeResize="0"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2250" y="4601545"/>
              <a:ext cx="1548000" cy="118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q1">
              <a:hlinkClick r:id="rId3" action="ppaction://hlinksldjump"/>
            </p:cNvPr>
            <p:cNvSpPr/>
            <p:nvPr/>
          </p:nvSpPr>
          <p:spPr>
            <a:xfrm>
              <a:off x="4502250" y="4779355"/>
              <a:ext cx="854847" cy="832381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latin typeface="Berlin Sans FB Demi" panose="020E0802020502020306" pitchFamily="34" charset="0"/>
                </a:rPr>
                <a:t>1</a:t>
              </a:r>
              <a:endParaRPr lang="ko-KR" altLang="en-US" sz="4800" b="1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13" name="모서리가 둥근 직사각형 1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SELECT A QUESTION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q2">
            <a:hlinkClick r:id="rId12" action="ppaction://hlinksldjump"/>
          </p:cNvPr>
          <p:cNvSpPr/>
          <p:nvPr/>
        </p:nvSpPr>
        <p:spPr>
          <a:xfrm>
            <a:off x="3071505" y="2263050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2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15" name="q3">
            <a:hlinkClick r:id="rId13" action="ppaction://hlinksldjump"/>
          </p:cNvPr>
          <p:cNvSpPr/>
          <p:nvPr/>
        </p:nvSpPr>
        <p:spPr>
          <a:xfrm>
            <a:off x="5211105" y="2263049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3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16" name="q4">
            <a:hlinkClick r:id="rId14" action="ppaction://hlinksldjump"/>
          </p:cNvPr>
          <p:cNvSpPr/>
          <p:nvPr/>
        </p:nvSpPr>
        <p:spPr>
          <a:xfrm>
            <a:off x="7491737" y="2303894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4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17" name="q5">
            <a:hlinkClick r:id="rId15" action="ppaction://hlinksldjump"/>
          </p:cNvPr>
          <p:cNvSpPr/>
          <p:nvPr/>
        </p:nvSpPr>
        <p:spPr>
          <a:xfrm>
            <a:off x="9674882" y="2339710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5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6" name="q1">
            <a:hlinkClick r:id="rId3" action="ppaction://hlinksldjump"/>
          </p:cNvPr>
          <p:cNvSpPr/>
          <p:nvPr/>
        </p:nvSpPr>
        <p:spPr>
          <a:xfrm>
            <a:off x="919311" y="2224618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1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pic>
        <p:nvPicPr>
          <p:cNvPr id="30" name="Picture 2" descr="https://hips.hearstapps.com/vader-prod.s3.amazonaws.com/1532450461-61BRrRkdSbL.jpg?crop=1xw:1xh;center,t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396" y="10760859"/>
            <a:ext cx="219535" cy="235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그룹 46"/>
          <p:cNvGrpSpPr/>
          <p:nvPr/>
        </p:nvGrpSpPr>
        <p:grpSpPr>
          <a:xfrm>
            <a:off x="9582010" y="4242301"/>
            <a:ext cx="1538682" cy="1255951"/>
            <a:chOff x="2272249" y="7247727"/>
            <a:chExt cx="1538682" cy="1255951"/>
          </a:xfrm>
        </p:grpSpPr>
        <p:pic>
          <p:nvPicPr>
            <p:cNvPr id="5130" name="Picture 10" descr="ìêµ­ì ëí ì´ë¯¸ì§ ê²ìê²°ê³¼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249" y="7247727"/>
              <a:ext cx="1538682" cy="12559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q1">
              <a:hlinkClick r:id="rId3" action="ppaction://hlinksldjump"/>
            </p:cNvPr>
            <p:cNvSpPr/>
            <p:nvPr/>
          </p:nvSpPr>
          <p:spPr>
            <a:xfrm>
              <a:off x="2379420" y="7533133"/>
              <a:ext cx="811718" cy="800250"/>
            </a:xfrm>
            <a:prstGeom prst="ellipse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latin typeface="Berlin Sans FB Demi" panose="020E0802020502020306" pitchFamily="34" charset="0"/>
                </a:rPr>
                <a:t>10</a:t>
              </a:r>
              <a:endParaRPr lang="ko-KR" altLang="en-US" sz="3200" b="1" dirty="0">
                <a:solidFill>
                  <a:schemeClr val="bg1"/>
                </a:solidFill>
                <a:latin typeface="Berlin Sans FB Demi" panose="020E0802020502020306" pitchFamily="34" charset="0"/>
              </a:endParaRPr>
            </a:p>
          </p:txBody>
        </p:sp>
      </p:grpSp>
      <p:sp>
        <p:nvSpPr>
          <p:cNvPr id="35" name="q5">
            <a:hlinkClick r:id="rId17" action="ppaction://hlinksldjump"/>
          </p:cNvPr>
          <p:cNvSpPr/>
          <p:nvPr/>
        </p:nvSpPr>
        <p:spPr>
          <a:xfrm>
            <a:off x="919311" y="4246213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6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36" name="q5">
            <a:hlinkClick r:id="rId18" action="ppaction://hlinksldjump"/>
          </p:cNvPr>
          <p:cNvSpPr/>
          <p:nvPr/>
        </p:nvSpPr>
        <p:spPr>
          <a:xfrm>
            <a:off x="3088654" y="4268125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7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37" name="q5">
            <a:hlinkClick r:id="rId19" action="ppaction://hlinksldjump"/>
          </p:cNvPr>
          <p:cNvSpPr/>
          <p:nvPr/>
        </p:nvSpPr>
        <p:spPr>
          <a:xfrm>
            <a:off x="5154013" y="4246211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8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38" name="q5">
            <a:hlinkClick r:id="rId20" action="ppaction://hlinksldjump"/>
          </p:cNvPr>
          <p:cNvSpPr/>
          <p:nvPr/>
        </p:nvSpPr>
        <p:spPr>
          <a:xfrm>
            <a:off x="7478473" y="4224668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0" b="1" dirty="0" smtClean="0">
                <a:latin typeface="Berlin Sans FB Demi" panose="020E0802020502020306" pitchFamily="34" charset="0"/>
              </a:rPr>
              <a:t>9</a:t>
            </a:r>
            <a:endParaRPr lang="ko-KR" altLang="en-US" sz="8000" b="1" dirty="0">
              <a:latin typeface="Berlin Sans FB Demi" panose="020E0802020502020306" pitchFamily="34" charset="0"/>
            </a:endParaRPr>
          </a:p>
        </p:txBody>
      </p:sp>
      <p:sp>
        <p:nvSpPr>
          <p:cNvPr id="39" name="q5">
            <a:hlinkClick r:id="rId21" action="ppaction://hlinksldjump"/>
          </p:cNvPr>
          <p:cNvSpPr/>
          <p:nvPr/>
        </p:nvSpPr>
        <p:spPr>
          <a:xfrm>
            <a:off x="9674882" y="4264838"/>
            <a:ext cx="1352938" cy="1259633"/>
          </a:xfrm>
          <a:prstGeom prst="ellipse">
            <a:avLst/>
          </a:prstGeom>
          <a:solidFill>
            <a:srgbClr val="F6A4D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6000" b="1" dirty="0" smtClean="0">
                <a:latin typeface="Berlin Sans FB Demi" panose="020E0802020502020306" pitchFamily="34" charset="0"/>
              </a:rPr>
              <a:t>10</a:t>
            </a:r>
            <a:endParaRPr lang="ko-KR" altLang="en-US" sz="6000" b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9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6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ì¥ë¯¸ì ëí ì´ë¯¸ì§ ê²ìê²°ê³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40" y="2040716"/>
            <a:ext cx="4774901" cy="39790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Rose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latin typeface="Aharoni" panose="02010803020104030203" pitchFamily="2" charset="-79"/>
                <a:cs typeface="Aharoni" panose="02010803020104030203" pitchFamily="2" charset="-79"/>
              </a:rPr>
              <a:t>L</a:t>
            </a:r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Tulip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Jasmine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885625" y="145013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614729" y="2418183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3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885625" y="1520891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885625" y="1432525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214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Sunflower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Daisy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poppy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lotus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901502" y="1608463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680592" y="2756418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31329" y="1629427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31329" y="1618945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ìê·ë¹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267339"/>
            <a:ext cx="4942892" cy="3295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ìê·ë¹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8" y="2267339"/>
            <a:ext cx="4942892" cy="32952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6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chamomile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Cherry blossom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Water lily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morning glory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951489" y="157457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580329" y="2858222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12310" y="157457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31329" y="1611865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ëíê½ì ëí ì´ë¯¸ì§ ê²ìê²°ê³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" y="1911277"/>
            <a:ext cx="4713157" cy="35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Tulip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Baby’s breath</a:t>
            </a:r>
            <a:endParaRPr lang="ko-KR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latin typeface="Aharoni" panose="02010803020104030203" pitchFamily="2" charset="-79"/>
                <a:cs typeface="Aharoni" panose="02010803020104030203" pitchFamily="2" charset="-79"/>
              </a:rPr>
              <a:t>Jasmine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carnation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931329" y="1625431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655018" y="2792534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51489" y="1670918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51489" y="157994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 descr="ìê°ê½, ê½, ê½ë¤ë°, ì¥ì, ìí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70" y="1738576"/>
            <a:ext cx="3638788" cy="4851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0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Dandelion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Merry gold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Daisy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Sunflower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6123232" y="1566356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860168" y="2687994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31329" y="1520891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931329" y="1569877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https://hips.hearstapps.com/vader-prod.s3.amazonaws.com/1532450461-61BRrRkdSbL.jpg?crop=1xw:1xh;center,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33" y="2361575"/>
            <a:ext cx="3519709" cy="3519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3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5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Daffodil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Chrysanthemum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Primrose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Forsythia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931329" y="1665648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593874" y="2999924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901019" y="1665648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870709" y="1665648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23" y="2582555"/>
            <a:ext cx="3858745" cy="28872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98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350924" y="0"/>
            <a:ext cx="584107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892515" y="541177"/>
            <a:ext cx="10916817" cy="979714"/>
          </a:xfrm>
          <a:prstGeom prst="round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is the name of this flower? </a:t>
            </a:r>
            <a:endParaRPr lang="ko-KR" altLang="en-US" sz="4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6802016" y="1940767"/>
            <a:ext cx="4898572" cy="914400"/>
          </a:xfrm>
          <a:prstGeom prst="round2DiagRect">
            <a:avLst/>
          </a:prstGeom>
          <a:solidFill>
            <a:srgbClr val="F6A4D9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Lavender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6822176" y="3145972"/>
            <a:ext cx="4898572" cy="914400"/>
          </a:xfrm>
          <a:prstGeom prst="round2DiagRect">
            <a:avLst/>
          </a:prstGeom>
          <a:solidFill>
            <a:srgbClr val="F177C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Narcissus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6802016" y="4351177"/>
            <a:ext cx="4898572" cy="914400"/>
          </a:xfrm>
          <a:prstGeom prst="round2DiagRect">
            <a:avLst/>
          </a:prstGeom>
          <a:solidFill>
            <a:srgbClr val="E0169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Rose of </a:t>
            </a:r>
            <a:r>
              <a:rPr lang="en-US" altLang="ko-KR" sz="4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sharon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6802016" y="5562600"/>
            <a:ext cx="4898572" cy="914400"/>
          </a:xfrm>
          <a:prstGeom prst="round2DiagRect">
            <a:avLst/>
          </a:prstGeom>
          <a:solidFill>
            <a:srgbClr val="990F68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altLang="ko-KR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agnolia</a:t>
            </a:r>
            <a:endParaRPr lang="ko-KR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5840399" y="1682480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웃는 얼굴 11"/>
          <p:cNvSpPr/>
          <p:nvPr/>
        </p:nvSpPr>
        <p:spPr>
          <a:xfrm>
            <a:off x="7609029" y="2778969"/>
            <a:ext cx="3181739" cy="3144416"/>
          </a:xfrm>
          <a:prstGeom prst="smileyFace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해 12">
            <a:hlinkClick r:id="rId2" action="ppaction://hlinksldjump"/>
          </p:cNvPr>
          <p:cNvSpPr/>
          <p:nvPr/>
        </p:nvSpPr>
        <p:spPr>
          <a:xfrm>
            <a:off x="298580" y="5346441"/>
            <a:ext cx="1418253" cy="1278294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곱셈 기호 13"/>
          <p:cNvSpPr/>
          <p:nvPr/>
        </p:nvSpPr>
        <p:spPr>
          <a:xfrm>
            <a:off x="5879925" y="170022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곱셈 기호 14"/>
          <p:cNvSpPr/>
          <p:nvPr/>
        </p:nvSpPr>
        <p:spPr>
          <a:xfrm>
            <a:off x="5840399" y="1700224"/>
            <a:ext cx="6639946" cy="5478623"/>
          </a:xfrm>
          <a:prstGeom prst="mathMultiply">
            <a:avLst>
              <a:gd name="adj1" fmla="val 17730"/>
            </a:avLst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78" y="2162586"/>
            <a:ext cx="5100021" cy="3400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97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비누">
  <a:themeElements>
    <a:clrScheme name="비누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비누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비누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TM03457510[[fn=비누]]</Template>
  <TotalTime>134</TotalTime>
  <Words>172</Words>
  <Application>Microsoft Office PowerPoint</Application>
  <PresentationFormat>와이드스크린</PresentationFormat>
  <Paragraphs>75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맑은 고딕</vt:lpstr>
      <vt:lpstr>Aharoni</vt:lpstr>
      <vt:lpstr>Berlin Sans FB Demi</vt:lpstr>
      <vt:lpstr>Century Gothic</vt:lpstr>
      <vt:lpstr>Garamond</vt:lpstr>
      <vt:lpstr>비누</vt:lpstr>
      <vt:lpstr>What is the name of this flower?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Do you know? the most beautiful flower is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name of this flower?</dc:title>
  <dc:creator>user</dc:creator>
  <cp:lastModifiedBy>user</cp:lastModifiedBy>
  <cp:revision>20</cp:revision>
  <dcterms:created xsi:type="dcterms:W3CDTF">2019-01-24T01:34:09Z</dcterms:created>
  <dcterms:modified xsi:type="dcterms:W3CDTF">2019-01-25T05:58:47Z</dcterms:modified>
</cp:coreProperties>
</file>