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52282" y="454861"/>
            <a:ext cx="7978588" cy="978439"/>
          </a:xfrm>
        </p:spPr>
        <p:txBody>
          <a:bodyPr>
            <a:noAutofit/>
          </a:bodyPr>
          <a:lstStyle/>
          <a:p>
            <a:r>
              <a:rPr lang="en-US" altLang="ko-KR" sz="5400" dirty="0" smtClean="0"/>
              <a:t>Choose the questions</a:t>
            </a:r>
            <a:endParaRPr lang="ko-KR" altLang="en-US" sz="5400" dirty="0"/>
          </a:p>
        </p:txBody>
      </p:sp>
      <p:sp>
        <p:nvSpPr>
          <p:cNvPr id="4" name="Q 1">
            <a:hlinkClick r:id="rId2" action="ppaction://hlinksldjump"/>
          </p:cNvPr>
          <p:cNvSpPr/>
          <p:nvPr/>
        </p:nvSpPr>
        <p:spPr>
          <a:xfrm>
            <a:off x="2380211" y="2269374"/>
            <a:ext cx="1870364" cy="177060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1</a:t>
            </a:r>
            <a:endParaRPr lang="ko-KR" altLang="en-US" sz="9600" dirty="0">
              <a:solidFill>
                <a:schemeClr val="bg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Q 2">
            <a:hlinkClick r:id="rId3" action="ppaction://hlinksldjump"/>
          </p:cNvPr>
          <p:cNvSpPr/>
          <p:nvPr/>
        </p:nvSpPr>
        <p:spPr>
          <a:xfrm>
            <a:off x="6143105" y="2269373"/>
            <a:ext cx="1870364" cy="177060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2</a:t>
            </a:r>
            <a:endParaRPr lang="ko-KR" altLang="en-US" sz="9600" dirty="0">
              <a:solidFill>
                <a:schemeClr val="bg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Q 3">
            <a:hlinkClick r:id="rId4" action="ppaction://hlinksldjump"/>
          </p:cNvPr>
          <p:cNvSpPr/>
          <p:nvPr/>
        </p:nvSpPr>
        <p:spPr>
          <a:xfrm>
            <a:off x="4272741" y="4580406"/>
            <a:ext cx="1870364" cy="177060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3</a:t>
            </a:r>
            <a:endParaRPr lang="ko-KR" altLang="en-US" sz="9600" dirty="0">
              <a:solidFill>
                <a:schemeClr val="bg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Q 4">
            <a:hlinkClick r:id="rId5" action="ppaction://hlinksldjump"/>
          </p:cNvPr>
          <p:cNvSpPr/>
          <p:nvPr/>
        </p:nvSpPr>
        <p:spPr>
          <a:xfrm>
            <a:off x="8087518" y="4475304"/>
            <a:ext cx="1870364" cy="177060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600" dirty="0" smtClean="0">
                <a:solidFill>
                  <a:schemeClr val="bg2">
                    <a:lumMod val="50000"/>
                  </a:schemeClr>
                </a:solidFill>
                <a:latin typeface="Berlin Sans FB Demi" panose="020E0802020502020306" pitchFamily="34" charset="0"/>
              </a:rPr>
              <a:t>4</a:t>
            </a:r>
            <a:endParaRPr lang="ko-KR" altLang="en-US" sz="9600" dirty="0">
              <a:solidFill>
                <a:schemeClr val="bg2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4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70" y="609600"/>
            <a:ext cx="11932023" cy="1456267"/>
          </a:xfrm>
        </p:spPr>
        <p:txBody>
          <a:bodyPr>
            <a:noAutofit/>
          </a:bodyPr>
          <a:lstStyle/>
          <a:p>
            <a:r>
              <a:rPr lang="en-US" altLang="ko-KR" sz="65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Where was mercury from?</a:t>
            </a:r>
            <a:endParaRPr lang="ko-KR" altLang="en-US" sz="65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answer 1"/>
          <p:cNvSpPr/>
          <p:nvPr/>
        </p:nvSpPr>
        <p:spPr>
          <a:xfrm>
            <a:off x="932329" y="2151529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SOUTH KOREA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nswer 2"/>
          <p:cNvSpPr/>
          <p:nvPr/>
        </p:nvSpPr>
        <p:spPr>
          <a:xfrm>
            <a:off x="932328" y="3326404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NORTH KOREA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nswer 3"/>
          <p:cNvSpPr/>
          <p:nvPr/>
        </p:nvSpPr>
        <p:spPr>
          <a:xfrm>
            <a:off x="932328" y="4410136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USA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answer 4"/>
          <p:cNvSpPr/>
          <p:nvPr/>
        </p:nvSpPr>
        <p:spPr>
          <a:xfrm>
            <a:off x="932328" y="5585011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No answer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U자형 화살표 14">
            <a:hlinkClick r:id="rId2" action="ppaction://hlinksldjump"/>
          </p:cNvPr>
          <p:cNvSpPr/>
          <p:nvPr/>
        </p:nvSpPr>
        <p:spPr>
          <a:xfrm>
            <a:off x="10981765" y="4593913"/>
            <a:ext cx="1084728" cy="1537946"/>
          </a:xfrm>
          <a:prstGeom prst="uturnArrow">
            <a:avLst/>
          </a:prstGeom>
          <a:solidFill>
            <a:srgbClr val="7030A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6" name="checkmar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695" y="1337733"/>
            <a:ext cx="5155379" cy="5155379"/>
          </a:xfrm>
          <a:prstGeom prst="rect">
            <a:avLst/>
          </a:prstGeom>
        </p:spPr>
      </p:pic>
      <p:pic>
        <p:nvPicPr>
          <p:cNvPr id="1026" name="x" descr="x pngì ëí ì´ë¯¸ì§ ê²ìê²°ê³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13" y="139581"/>
            <a:ext cx="101113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2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swer 1"/>
          <p:cNvSpPr/>
          <p:nvPr/>
        </p:nvSpPr>
        <p:spPr>
          <a:xfrm>
            <a:off x="932329" y="2151529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Yujin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nswer 2"/>
          <p:cNvSpPr/>
          <p:nvPr/>
        </p:nvSpPr>
        <p:spPr>
          <a:xfrm>
            <a:off x="932328" y="3326404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Alice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nswer 3"/>
          <p:cNvSpPr/>
          <p:nvPr/>
        </p:nvSpPr>
        <p:spPr>
          <a:xfrm>
            <a:off x="932328" y="4410136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Emily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answer 4"/>
          <p:cNvSpPr/>
          <p:nvPr/>
        </p:nvSpPr>
        <p:spPr>
          <a:xfrm>
            <a:off x="932328" y="5585011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No answer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U자형 화살표 14">
            <a:hlinkClick r:id="rId2" action="ppaction://hlinksldjump"/>
          </p:cNvPr>
          <p:cNvSpPr/>
          <p:nvPr/>
        </p:nvSpPr>
        <p:spPr>
          <a:xfrm>
            <a:off x="10981765" y="4593913"/>
            <a:ext cx="1084728" cy="1537946"/>
          </a:xfrm>
          <a:prstGeom prst="uturnArrow">
            <a:avLst/>
          </a:prstGeom>
          <a:solidFill>
            <a:srgbClr val="7030A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6" name="checkmar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36" y="1337733"/>
            <a:ext cx="5155379" cy="5155379"/>
          </a:xfrm>
          <a:prstGeom prst="rect">
            <a:avLst/>
          </a:prstGeom>
        </p:spPr>
      </p:pic>
      <p:pic>
        <p:nvPicPr>
          <p:cNvPr id="1026" name="x" descr="x pngì ëí ì´ë¯¸ì§ ê²ìê²°ê³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2" y="486422"/>
            <a:ext cx="101113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34470" y="609600"/>
            <a:ext cx="11932023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480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What was mecury’s girlfriend name?</a:t>
            </a:r>
            <a:endParaRPr lang="ko-KR" altLang="en-US" sz="48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swer 1"/>
          <p:cNvSpPr/>
          <p:nvPr/>
        </p:nvSpPr>
        <p:spPr>
          <a:xfrm>
            <a:off x="932329" y="2151529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Roger </a:t>
            </a:r>
            <a:r>
              <a:rPr lang="en-US" altLang="ko-KR" sz="5400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Meddows</a:t>
            </a:r>
            <a:r>
              <a:rPr lang="en-US" altLang="ko-K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Taylor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nswer 2"/>
          <p:cNvSpPr/>
          <p:nvPr/>
        </p:nvSpPr>
        <p:spPr>
          <a:xfrm>
            <a:off x="932328" y="3326404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Brian May 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nswer 3"/>
          <p:cNvSpPr/>
          <p:nvPr/>
        </p:nvSpPr>
        <p:spPr>
          <a:xfrm>
            <a:off x="932328" y="4410136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John Deacon 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answer 4"/>
          <p:cNvSpPr/>
          <p:nvPr/>
        </p:nvSpPr>
        <p:spPr>
          <a:xfrm>
            <a:off x="932328" y="5585011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Timothy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U자형 화살표 14">
            <a:hlinkClick r:id="rId2" action="ppaction://hlinksldjump"/>
          </p:cNvPr>
          <p:cNvSpPr/>
          <p:nvPr/>
        </p:nvSpPr>
        <p:spPr>
          <a:xfrm>
            <a:off x="10981765" y="4593913"/>
            <a:ext cx="1084728" cy="1537946"/>
          </a:xfrm>
          <a:prstGeom prst="uturnArrow">
            <a:avLst/>
          </a:prstGeom>
          <a:solidFill>
            <a:srgbClr val="7030A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6" name="checkmar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619" y="1474856"/>
            <a:ext cx="5155379" cy="5155379"/>
          </a:xfrm>
          <a:prstGeom prst="rect">
            <a:avLst/>
          </a:prstGeom>
        </p:spPr>
      </p:pic>
      <p:pic>
        <p:nvPicPr>
          <p:cNvPr id="1026" name="x" descr="x pngì ëí ì´ë¯¸ì§ ê²ìê²°ê³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0" y="595809"/>
            <a:ext cx="101113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9977" y="595809"/>
            <a:ext cx="11932023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600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Who is not queen’s member?</a:t>
            </a:r>
            <a:endParaRPr lang="ko-KR" altLang="en-US" sz="6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70" y="609600"/>
            <a:ext cx="11932023" cy="1456267"/>
          </a:xfrm>
        </p:spPr>
        <p:txBody>
          <a:bodyPr>
            <a:noAutofit/>
          </a:bodyPr>
          <a:lstStyle/>
          <a:p>
            <a:r>
              <a:rPr lang="en-US" altLang="ko-KR" sz="65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WHAT IS NOT Queen’s song?</a:t>
            </a:r>
            <a:endParaRPr lang="ko-KR" altLang="en-US" sz="65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answer 1"/>
          <p:cNvSpPr/>
          <p:nvPr/>
        </p:nvSpPr>
        <p:spPr>
          <a:xfrm>
            <a:off x="932329" y="2151529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Bohemian Rhapsody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nswer 2"/>
          <p:cNvSpPr/>
          <p:nvPr/>
        </p:nvSpPr>
        <p:spPr>
          <a:xfrm>
            <a:off x="932328" y="3326404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Flash’s Theme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nswer 3"/>
          <p:cNvSpPr/>
          <p:nvPr/>
        </p:nvSpPr>
        <p:spPr>
          <a:xfrm>
            <a:off x="932328" y="4410136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Brighton Rock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answer 4"/>
          <p:cNvSpPr/>
          <p:nvPr/>
        </p:nvSpPr>
        <p:spPr>
          <a:xfrm>
            <a:off x="932328" y="5585011"/>
            <a:ext cx="9816353" cy="726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Black Queen</a:t>
            </a:r>
            <a:r>
              <a:rPr lang="en-US" altLang="ko-KR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endParaRPr lang="ko-KR" altLang="en-US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U자형 화살표 14">
            <a:hlinkClick r:id="rId2" action="ppaction://hlinksldjump"/>
          </p:cNvPr>
          <p:cNvSpPr/>
          <p:nvPr/>
        </p:nvSpPr>
        <p:spPr>
          <a:xfrm>
            <a:off x="10981765" y="4593913"/>
            <a:ext cx="1084728" cy="1537946"/>
          </a:xfrm>
          <a:prstGeom prst="uturnArrow">
            <a:avLst/>
          </a:prstGeom>
          <a:solidFill>
            <a:srgbClr val="7030A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16" name="checkmar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98" y="1290493"/>
            <a:ext cx="5155379" cy="5155379"/>
          </a:xfrm>
          <a:prstGeom prst="rect">
            <a:avLst/>
          </a:prstGeom>
        </p:spPr>
      </p:pic>
      <p:pic>
        <p:nvPicPr>
          <p:cNvPr id="1026" name="x" descr="x pngì ëí ì´ë¯¸ì§ ê²ìê²°ê³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66" y="623546"/>
            <a:ext cx="101113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08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천체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TM03457452[[fn=천체]]</Template>
  <TotalTime>77</TotalTime>
  <Words>59</Words>
  <Application>Microsoft Office PowerPoint</Application>
  <PresentationFormat>와이드스크린</PresentationFormat>
  <Paragraphs>25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맑은 고딕</vt:lpstr>
      <vt:lpstr>Algerian</vt:lpstr>
      <vt:lpstr>Arial</vt:lpstr>
      <vt:lpstr>Arial Rounded MT Bold</vt:lpstr>
      <vt:lpstr>Berlin Sans FB Demi</vt:lpstr>
      <vt:lpstr>Calibri</vt:lpstr>
      <vt:lpstr>Calibri Light</vt:lpstr>
      <vt:lpstr>천체</vt:lpstr>
      <vt:lpstr>Choose the questions</vt:lpstr>
      <vt:lpstr>Where was mercury from?</vt:lpstr>
      <vt:lpstr>PowerPoint 프레젠테이션</vt:lpstr>
      <vt:lpstr>PowerPoint 프레젠테이션</vt:lpstr>
      <vt:lpstr>WHAT IS NOT Queen’s song?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</cp:revision>
  <dcterms:created xsi:type="dcterms:W3CDTF">2019-01-24T01:27:12Z</dcterms:created>
  <dcterms:modified xsi:type="dcterms:W3CDTF">2019-01-25T04:54:07Z</dcterms:modified>
</cp:coreProperties>
</file>