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108" y="6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파노라마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ko-KR" altLang="en-US" smtClean="0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ko-KR" altLang="en-US" smtClean="0"/>
              <a:t>마스터 텍스트 스타일 편집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1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1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1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1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1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52282" y="454861"/>
            <a:ext cx="7978588" cy="978439"/>
          </a:xfrm>
        </p:spPr>
        <p:txBody>
          <a:bodyPr>
            <a:noAutofit/>
          </a:bodyPr>
          <a:lstStyle/>
          <a:p>
            <a:r>
              <a:rPr lang="en-US" altLang="ko-KR" sz="5400" dirty="0" smtClean="0"/>
              <a:t>Choose the questions</a:t>
            </a:r>
            <a:endParaRPr lang="ko-KR" altLang="en-US" sz="5400" dirty="0"/>
          </a:p>
        </p:txBody>
      </p:sp>
      <p:sp>
        <p:nvSpPr>
          <p:cNvPr id="4" name="Q 1">
            <a:hlinkClick r:id="rId2" action="ppaction://hlinksldjump"/>
          </p:cNvPr>
          <p:cNvSpPr/>
          <p:nvPr/>
        </p:nvSpPr>
        <p:spPr>
          <a:xfrm>
            <a:off x="2380211" y="2269374"/>
            <a:ext cx="1870364" cy="1770609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solidFill>
                  <a:schemeClr val="bg2">
                    <a:lumMod val="50000"/>
                  </a:schemeClr>
                </a:solidFill>
                <a:latin typeface="Berlin Sans FB Demi" panose="020E0802020502020306" pitchFamily="34" charset="0"/>
              </a:rPr>
              <a:t>1</a:t>
            </a:r>
            <a:endParaRPr lang="ko-KR" altLang="en-US" sz="9600" dirty="0">
              <a:solidFill>
                <a:schemeClr val="bg2">
                  <a:lumMod val="50000"/>
                </a:schemeClr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7" name="Q 2">
            <a:hlinkClick r:id="rId3" action="ppaction://hlinksldjump"/>
          </p:cNvPr>
          <p:cNvSpPr/>
          <p:nvPr/>
        </p:nvSpPr>
        <p:spPr>
          <a:xfrm>
            <a:off x="6143105" y="2269373"/>
            <a:ext cx="1870364" cy="1770609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solidFill>
                  <a:schemeClr val="bg2">
                    <a:lumMod val="50000"/>
                  </a:schemeClr>
                </a:solidFill>
                <a:latin typeface="Berlin Sans FB Demi" panose="020E0802020502020306" pitchFamily="34" charset="0"/>
              </a:rPr>
              <a:t>2</a:t>
            </a:r>
            <a:endParaRPr lang="ko-KR" altLang="en-US" sz="9600" dirty="0">
              <a:solidFill>
                <a:schemeClr val="bg2">
                  <a:lumMod val="50000"/>
                </a:schemeClr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8" name="Q 3">
            <a:hlinkClick r:id="rId4" action="ppaction://hlinksldjump"/>
          </p:cNvPr>
          <p:cNvSpPr/>
          <p:nvPr/>
        </p:nvSpPr>
        <p:spPr>
          <a:xfrm>
            <a:off x="4272741" y="4580406"/>
            <a:ext cx="1870364" cy="1770609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>
                <a:solidFill>
                  <a:schemeClr val="bg2">
                    <a:lumMod val="50000"/>
                  </a:schemeClr>
                </a:solidFill>
                <a:latin typeface="Berlin Sans FB Demi" panose="020E0802020502020306" pitchFamily="34" charset="0"/>
              </a:rPr>
              <a:t>3</a:t>
            </a:r>
            <a:endParaRPr lang="ko-KR" altLang="en-US" sz="9600" dirty="0">
              <a:solidFill>
                <a:schemeClr val="bg2">
                  <a:lumMod val="50000"/>
                </a:schemeClr>
              </a:solidFill>
              <a:latin typeface="Berlin Sans FB Demi" panose="020E0802020502020306" pitchFamily="34" charset="0"/>
            </a:endParaRPr>
          </a:p>
        </p:txBody>
      </p:sp>
      <p:sp>
        <p:nvSpPr>
          <p:cNvPr id="10" name="Q 4">
            <a:hlinkClick r:id="rId5" action="ppaction://hlinksldjump"/>
          </p:cNvPr>
          <p:cNvSpPr/>
          <p:nvPr/>
        </p:nvSpPr>
        <p:spPr>
          <a:xfrm>
            <a:off x="8087518" y="4475304"/>
            <a:ext cx="1870364" cy="1770609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600" dirty="0" smtClean="0">
                <a:solidFill>
                  <a:schemeClr val="bg2">
                    <a:lumMod val="50000"/>
                  </a:schemeClr>
                </a:solidFill>
                <a:latin typeface="Berlin Sans FB Demi" panose="020E0802020502020306" pitchFamily="34" charset="0"/>
              </a:rPr>
              <a:t>4</a:t>
            </a:r>
            <a:endParaRPr lang="ko-KR" altLang="en-US" sz="9600" dirty="0">
              <a:solidFill>
                <a:schemeClr val="bg2">
                  <a:lumMod val="50000"/>
                </a:schemeClr>
              </a:solidFill>
              <a:latin typeface="Berlin Sans FB Demi" panose="020E0802020502020306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8448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7" grpId="0" animBg="1"/>
      <p:bldP spid="7" grpId="1" animBg="1"/>
      <p:bldP spid="8" grpId="0" animBg="1"/>
      <p:bldP spid="8" grpId="1" animBg="1"/>
      <p:bldP spid="10" grpId="0" animBg="1"/>
      <p:bldP spid="1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70" y="609600"/>
            <a:ext cx="11932023" cy="1456267"/>
          </a:xfrm>
        </p:spPr>
        <p:txBody>
          <a:bodyPr>
            <a:noAutofit/>
          </a:bodyPr>
          <a:lstStyle/>
          <a:p>
            <a:r>
              <a:rPr lang="en-US" altLang="ko-KR" sz="65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Where was mercury from?</a:t>
            </a:r>
            <a:endParaRPr lang="ko-KR" altLang="en-US" sz="650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5" name="answer 1"/>
          <p:cNvSpPr/>
          <p:nvPr/>
        </p:nvSpPr>
        <p:spPr>
          <a:xfrm>
            <a:off x="932329" y="2151529"/>
            <a:ext cx="9816353" cy="7261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5400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SOUTH KOREA</a:t>
            </a:r>
            <a:endParaRPr lang="ko-KR" altLang="en-US" sz="54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9" name="answer 2"/>
          <p:cNvSpPr/>
          <p:nvPr/>
        </p:nvSpPr>
        <p:spPr>
          <a:xfrm>
            <a:off x="932328" y="3326404"/>
            <a:ext cx="9816353" cy="7261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5400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NORTH KOREA</a:t>
            </a:r>
            <a:endParaRPr lang="ko-KR" altLang="en-US" sz="54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answer 3"/>
          <p:cNvSpPr/>
          <p:nvPr/>
        </p:nvSpPr>
        <p:spPr>
          <a:xfrm>
            <a:off x="932328" y="4410136"/>
            <a:ext cx="9816353" cy="7261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5400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USA</a:t>
            </a:r>
            <a:endParaRPr lang="ko-KR" altLang="en-US" sz="54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1" name="answer 4"/>
          <p:cNvSpPr/>
          <p:nvPr/>
        </p:nvSpPr>
        <p:spPr>
          <a:xfrm>
            <a:off x="932328" y="5585011"/>
            <a:ext cx="9816353" cy="7261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5400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No answer</a:t>
            </a:r>
            <a:endParaRPr lang="ko-KR" altLang="en-US" sz="54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U자형 화살표 14">
            <a:hlinkClick r:id="rId2" action="ppaction://hlinksldjump"/>
          </p:cNvPr>
          <p:cNvSpPr/>
          <p:nvPr/>
        </p:nvSpPr>
        <p:spPr>
          <a:xfrm>
            <a:off x="10981765" y="4593913"/>
            <a:ext cx="1084728" cy="1537946"/>
          </a:xfrm>
          <a:prstGeom prst="uturnArrow">
            <a:avLst/>
          </a:prstGeom>
          <a:solidFill>
            <a:srgbClr val="7030A0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16" name="checkmark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1695" y="1337733"/>
            <a:ext cx="5155379" cy="5155379"/>
          </a:xfrm>
          <a:prstGeom prst="rect">
            <a:avLst/>
          </a:prstGeom>
        </p:spPr>
      </p:pic>
      <p:pic>
        <p:nvPicPr>
          <p:cNvPr id="1026" name="x" descr="x pngì ëí ì´ë¯¸ì§ ê²ìê²°ê³¼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613" y="139581"/>
            <a:ext cx="1011134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7212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nswer 1"/>
          <p:cNvSpPr/>
          <p:nvPr/>
        </p:nvSpPr>
        <p:spPr>
          <a:xfrm>
            <a:off x="932329" y="2151529"/>
            <a:ext cx="9816353" cy="7261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5400" dirty="0" err="1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Yujin</a:t>
            </a:r>
            <a:endParaRPr lang="ko-KR" altLang="en-US" sz="54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9" name="answer 2"/>
          <p:cNvSpPr/>
          <p:nvPr/>
        </p:nvSpPr>
        <p:spPr>
          <a:xfrm>
            <a:off x="932328" y="3326404"/>
            <a:ext cx="9816353" cy="7261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5400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Alice</a:t>
            </a:r>
            <a:endParaRPr lang="ko-KR" altLang="en-US" sz="54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answer 3"/>
          <p:cNvSpPr/>
          <p:nvPr/>
        </p:nvSpPr>
        <p:spPr>
          <a:xfrm>
            <a:off x="932328" y="4410136"/>
            <a:ext cx="9816353" cy="7261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5400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Emily</a:t>
            </a:r>
            <a:endParaRPr lang="ko-KR" altLang="en-US" sz="54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1" name="answer 4"/>
          <p:cNvSpPr/>
          <p:nvPr/>
        </p:nvSpPr>
        <p:spPr>
          <a:xfrm>
            <a:off x="932328" y="5585011"/>
            <a:ext cx="9816353" cy="7261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5400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No answer</a:t>
            </a:r>
            <a:endParaRPr lang="ko-KR" altLang="en-US" sz="54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U자형 화살표 14">
            <a:hlinkClick r:id="rId2" action="ppaction://hlinksldjump"/>
          </p:cNvPr>
          <p:cNvSpPr/>
          <p:nvPr/>
        </p:nvSpPr>
        <p:spPr>
          <a:xfrm>
            <a:off x="10981765" y="4593913"/>
            <a:ext cx="1084728" cy="1537946"/>
          </a:xfrm>
          <a:prstGeom prst="uturnArrow">
            <a:avLst/>
          </a:prstGeom>
          <a:solidFill>
            <a:srgbClr val="7030A0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16" name="checkmark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936" y="1337733"/>
            <a:ext cx="5155379" cy="5155379"/>
          </a:xfrm>
          <a:prstGeom prst="rect">
            <a:avLst/>
          </a:prstGeom>
        </p:spPr>
      </p:pic>
      <p:pic>
        <p:nvPicPr>
          <p:cNvPr id="1026" name="x" descr="x pngì ëí ì´ë¯¸ì§ ê²ìê²°ê³¼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792" y="486422"/>
            <a:ext cx="1011134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134470" y="609600"/>
            <a:ext cx="11932023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ko-KR" sz="480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What was mecury’s girlfriend name?</a:t>
            </a:r>
            <a:endParaRPr lang="ko-KR" altLang="en-US" sz="480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2509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nswer 1"/>
          <p:cNvSpPr/>
          <p:nvPr/>
        </p:nvSpPr>
        <p:spPr>
          <a:xfrm>
            <a:off x="932329" y="2151529"/>
            <a:ext cx="9816353" cy="7261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54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Roger </a:t>
            </a:r>
            <a:r>
              <a:rPr lang="en-US" altLang="ko-KR" sz="5400" dirty="0" err="1">
                <a:solidFill>
                  <a:srgbClr val="002060"/>
                </a:solidFill>
                <a:latin typeface="Arial Rounded MT Bold" panose="020F0704030504030204" pitchFamily="34" charset="0"/>
              </a:rPr>
              <a:t>Meddows</a:t>
            </a:r>
            <a:r>
              <a:rPr lang="en-US" altLang="ko-KR" sz="54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 Taylor</a:t>
            </a:r>
            <a:endParaRPr lang="ko-KR" altLang="en-US" sz="54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9" name="answer 2"/>
          <p:cNvSpPr/>
          <p:nvPr/>
        </p:nvSpPr>
        <p:spPr>
          <a:xfrm>
            <a:off x="932328" y="3326404"/>
            <a:ext cx="9816353" cy="7261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54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Brian May </a:t>
            </a:r>
            <a:endParaRPr lang="ko-KR" altLang="en-US" sz="54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answer 3"/>
          <p:cNvSpPr/>
          <p:nvPr/>
        </p:nvSpPr>
        <p:spPr>
          <a:xfrm>
            <a:off x="932328" y="4410136"/>
            <a:ext cx="9816353" cy="7261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54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John Deacon </a:t>
            </a:r>
            <a:endParaRPr lang="ko-KR" altLang="en-US" sz="54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1" name="answer 4"/>
          <p:cNvSpPr/>
          <p:nvPr/>
        </p:nvSpPr>
        <p:spPr>
          <a:xfrm>
            <a:off x="932328" y="5585011"/>
            <a:ext cx="9816353" cy="7261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5400" dirty="0">
                <a:solidFill>
                  <a:srgbClr val="002060"/>
                </a:solidFill>
                <a:latin typeface="Arial Rounded MT Bold" panose="020F0704030504030204" pitchFamily="34" charset="0"/>
              </a:rPr>
              <a:t>Timothy</a:t>
            </a:r>
            <a:endParaRPr lang="ko-KR" altLang="en-US" sz="54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U자형 화살표 14">
            <a:hlinkClick r:id="rId2" action="ppaction://hlinksldjump"/>
          </p:cNvPr>
          <p:cNvSpPr/>
          <p:nvPr/>
        </p:nvSpPr>
        <p:spPr>
          <a:xfrm>
            <a:off x="10981765" y="4593913"/>
            <a:ext cx="1084728" cy="1537946"/>
          </a:xfrm>
          <a:prstGeom prst="uturnArrow">
            <a:avLst/>
          </a:prstGeom>
          <a:solidFill>
            <a:srgbClr val="7030A0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16" name="checkmark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619" y="1474856"/>
            <a:ext cx="5155379" cy="5155379"/>
          </a:xfrm>
          <a:prstGeom prst="rect">
            <a:avLst/>
          </a:prstGeom>
        </p:spPr>
      </p:pic>
      <p:pic>
        <p:nvPicPr>
          <p:cNvPr id="1026" name="x" descr="x pngì ëí ì´ë¯¸ì§ ê²ìê²°ê³¼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350" y="595809"/>
            <a:ext cx="1011134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2" name="제목 1"/>
          <p:cNvSpPr txBox="1">
            <a:spLocks/>
          </p:cNvSpPr>
          <p:nvPr/>
        </p:nvSpPr>
        <p:spPr>
          <a:xfrm>
            <a:off x="259977" y="595809"/>
            <a:ext cx="11932023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altLang="ko-KR" sz="600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 Who is not queen’s member?</a:t>
            </a:r>
            <a:endParaRPr lang="ko-KR" altLang="en-US" sz="600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574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70" y="609600"/>
            <a:ext cx="11932023" cy="1456267"/>
          </a:xfrm>
        </p:spPr>
        <p:txBody>
          <a:bodyPr>
            <a:noAutofit/>
          </a:bodyPr>
          <a:lstStyle/>
          <a:p>
            <a:r>
              <a:rPr lang="en-US" altLang="ko-KR" sz="6500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gerian" panose="04020705040A02060702" pitchFamily="82" charset="0"/>
              </a:rPr>
              <a:t>WHAT IS NOT Queen’s song?</a:t>
            </a:r>
            <a:endParaRPr lang="ko-KR" altLang="en-US" sz="650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gerian" panose="04020705040A02060702" pitchFamily="82" charset="0"/>
            </a:endParaRPr>
          </a:p>
        </p:txBody>
      </p:sp>
      <p:sp>
        <p:nvSpPr>
          <p:cNvPr id="5" name="answer 1"/>
          <p:cNvSpPr/>
          <p:nvPr/>
        </p:nvSpPr>
        <p:spPr>
          <a:xfrm>
            <a:off x="932329" y="2151529"/>
            <a:ext cx="9816353" cy="7261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5400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Bohemian Rhapsody</a:t>
            </a:r>
            <a:endParaRPr lang="ko-KR" altLang="en-US" sz="54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9" name="answer 2"/>
          <p:cNvSpPr/>
          <p:nvPr/>
        </p:nvSpPr>
        <p:spPr>
          <a:xfrm>
            <a:off x="932328" y="3326404"/>
            <a:ext cx="9816353" cy="7261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5400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Flash’s Theme</a:t>
            </a:r>
            <a:endParaRPr lang="ko-KR" altLang="en-US" sz="54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0" name="answer 3"/>
          <p:cNvSpPr/>
          <p:nvPr/>
        </p:nvSpPr>
        <p:spPr>
          <a:xfrm>
            <a:off x="932328" y="4410136"/>
            <a:ext cx="9816353" cy="7261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5400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Brighton Rock</a:t>
            </a:r>
            <a:endParaRPr lang="ko-KR" altLang="en-US" sz="54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1" name="answer 4"/>
          <p:cNvSpPr/>
          <p:nvPr/>
        </p:nvSpPr>
        <p:spPr>
          <a:xfrm>
            <a:off x="932328" y="5585011"/>
            <a:ext cx="9816353" cy="72614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5400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Black Queen</a:t>
            </a:r>
            <a:r>
              <a:rPr lang="en-US" altLang="ko-KR" sz="5400" dirty="0" smtClean="0">
                <a:solidFill>
                  <a:srgbClr val="002060"/>
                </a:solidFill>
                <a:latin typeface="Arial Rounded MT Bold" panose="020F0704030504030204" pitchFamily="34" charset="0"/>
              </a:rPr>
              <a:t> </a:t>
            </a:r>
            <a:endParaRPr lang="ko-KR" altLang="en-US" sz="5400" dirty="0">
              <a:solidFill>
                <a:srgbClr val="002060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15" name="U자형 화살표 14">
            <a:hlinkClick r:id="rId2" action="ppaction://hlinksldjump"/>
          </p:cNvPr>
          <p:cNvSpPr/>
          <p:nvPr/>
        </p:nvSpPr>
        <p:spPr>
          <a:xfrm>
            <a:off x="10981765" y="4593913"/>
            <a:ext cx="1084728" cy="1537946"/>
          </a:xfrm>
          <a:prstGeom prst="uturnArrow">
            <a:avLst/>
          </a:prstGeom>
          <a:solidFill>
            <a:srgbClr val="7030A0"/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16" name="checkmark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1998" y="1290493"/>
            <a:ext cx="5155379" cy="5155379"/>
          </a:xfrm>
          <a:prstGeom prst="rect">
            <a:avLst/>
          </a:prstGeom>
        </p:spPr>
      </p:pic>
      <p:pic>
        <p:nvPicPr>
          <p:cNvPr id="1026" name="x" descr="x pngì ëí ì´ë¯¸ì§ ê²ìê²°ê³¼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066" y="623546"/>
            <a:ext cx="1011134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2088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천체">
  <a:themeElements>
    <a:clrScheme name="Celestial">
      <a:dk1>
        <a:sysClr val="windowText" lastClr="000000"/>
      </a:dk1>
      <a:lt1>
        <a:sysClr val="window" lastClr="FFFFFF"/>
      </a:lt1>
      <a:dk2>
        <a:srgbClr val="16476F"/>
      </a:dk2>
      <a:lt2>
        <a:srgbClr val="EBEBEB"/>
      </a:lt2>
      <a:accent1>
        <a:srgbClr val="E5B458"/>
      </a:accent1>
      <a:accent2>
        <a:srgbClr val="F77754"/>
      </a:accent2>
      <a:accent3>
        <a:srgbClr val="D8507E"/>
      </a:accent3>
      <a:accent4>
        <a:srgbClr val="BC70EE"/>
      </a:accent4>
      <a:accent5>
        <a:srgbClr val="3CA2E2"/>
      </a:accent5>
      <a:accent6>
        <a:srgbClr val="91BF77"/>
      </a:accent6>
      <a:hlink>
        <a:srgbClr val="71DDAB"/>
      </a:hlink>
      <a:folHlink>
        <a:srgbClr val="A6E4C7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B36E0D05-787B-4C61-8268-2D6C1FBEDA3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TM03457452[[fn=천체]]</Template>
  <TotalTime>77</TotalTime>
  <Words>59</Words>
  <Application>Microsoft Office PowerPoint</Application>
  <PresentationFormat>와이드스크린</PresentationFormat>
  <Paragraphs>25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3" baseType="lpstr">
      <vt:lpstr>맑은 고딕</vt:lpstr>
      <vt:lpstr>Algerian</vt:lpstr>
      <vt:lpstr>Arial</vt:lpstr>
      <vt:lpstr>Arial Rounded MT Bold</vt:lpstr>
      <vt:lpstr>Berlin Sans FB Demi</vt:lpstr>
      <vt:lpstr>Calibri</vt:lpstr>
      <vt:lpstr>Calibri Light</vt:lpstr>
      <vt:lpstr>천체</vt:lpstr>
      <vt:lpstr>Choose the questions</vt:lpstr>
      <vt:lpstr>Where was mercury from?</vt:lpstr>
      <vt:lpstr>PowerPoint 프레젠테이션</vt:lpstr>
      <vt:lpstr>PowerPoint 프레젠테이션</vt:lpstr>
      <vt:lpstr>WHAT IS NOT Queen’s song?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10</cp:revision>
  <dcterms:created xsi:type="dcterms:W3CDTF">2019-01-24T01:27:12Z</dcterms:created>
  <dcterms:modified xsi:type="dcterms:W3CDTF">2019-01-25T04:54:07Z</dcterms:modified>
</cp:coreProperties>
</file>