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8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3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3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28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8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56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79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94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4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A61C-5C28-4867-9CA7-5BA712BC685B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9B56-5C93-437C-9730-11B0EEC0A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69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slide" Target="slide5.xml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24" Type="http://schemas.openxmlformats.org/officeDocument/2006/relationships/slide" Target="slide15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slide" Target="slide8.xml"/><Relationship Id="rId19" Type="http://schemas.openxmlformats.org/officeDocument/2006/relationships/image" Target="../media/image14.png"/><Relationship Id="rId4" Type="http://schemas.openxmlformats.org/officeDocument/2006/relationships/slide" Target="slide4.xml"/><Relationship Id="rId9" Type="http://schemas.openxmlformats.org/officeDocument/2006/relationships/image" Target="../media/image9.png"/><Relationship Id="rId14" Type="http://schemas.openxmlformats.org/officeDocument/2006/relationships/slide" Target="slide10.xml"/><Relationship Id="rId22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ì§±êµ¬ë ëª»ë§ë ¤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0524" y="1313411"/>
            <a:ext cx="6501476" cy="5016758"/>
          </a:xfrm>
          <a:prstGeom prst="rect">
            <a:avLst/>
          </a:prstGeom>
          <a:solidFill>
            <a:srgbClr val="FAF8BB"/>
          </a:solidFill>
        </p:spPr>
        <p:txBody>
          <a:bodyPr wrap="square" rtlCol="0">
            <a:spAutoFit/>
          </a:bodyPr>
          <a:lstStyle/>
          <a:p>
            <a:endParaRPr lang="en-US" altLang="ko-KR" sz="2400" dirty="0" smtClean="0"/>
          </a:p>
          <a:p>
            <a:pPr algn="ctr"/>
            <a:r>
              <a:rPr lang="en-US" altLang="ko-KR" sz="9600" dirty="0" err="1" smtClean="0">
                <a:latin typeface="Arial Black" panose="020B0A04020102020204" pitchFamily="34" charset="0"/>
              </a:rPr>
              <a:t>Konglish</a:t>
            </a:r>
            <a:r>
              <a:rPr lang="en-US" altLang="ko-KR" sz="9600" dirty="0" smtClean="0">
                <a:latin typeface="Arial Black" panose="020B0A04020102020204" pitchFamily="34" charset="0"/>
              </a:rPr>
              <a:t> Jokes</a:t>
            </a:r>
          </a:p>
          <a:p>
            <a:pPr algn="ctr"/>
            <a:r>
              <a:rPr lang="en-US" altLang="ko-KR" sz="4400" dirty="0" smtClean="0">
                <a:latin typeface="Arial Black" panose="020B0A04020102020204" pitchFamily="34" charset="0"/>
              </a:rPr>
              <a:t>With </a:t>
            </a:r>
            <a:r>
              <a:rPr lang="en-US" altLang="ko-KR" sz="4400" dirty="0" err="1" smtClean="0">
                <a:latin typeface="Arial Black" panose="020B0A04020102020204" pitchFamily="34" charset="0"/>
              </a:rPr>
              <a:t>zzang-gu</a:t>
            </a:r>
            <a:endParaRPr lang="en-US" altLang="ko-KR" sz="4400" dirty="0" smtClean="0">
              <a:latin typeface="Arial Black" panose="020B0A04020102020204" pitchFamily="34" charset="0"/>
            </a:endParaRPr>
          </a:p>
          <a:p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232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Comic Sans MS" panose="030F0702030302020204" pitchFamily="66" charset="0"/>
              </a:rPr>
              <a:t>Why did the pear go to the hospital?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16968" y="5616833"/>
            <a:ext cx="397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smtClean="0">
                <a:latin typeface="Comic Sans MS" panose="030F0702030302020204" pitchFamily="66" charset="0"/>
              </a:rPr>
              <a:t>배아파서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!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 descr="Korean joke p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22" y="1746818"/>
            <a:ext cx="4752975" cy="39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ê´ë ¨ ì´ë¯¸ì§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51" y="4638502"/>
            <a:ext cx="2083407" cy="20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9258351" y="3635976"/>
            <a:ext cx="1579418" cy="8116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Change!!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18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What do you call a news reporter who interviews the sun?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14849" y="5616833"/>
            <a:ext cx="355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smtClean="0">
                <a:latin typeface="Comic Sans MS" panose="030F0702030302020204" pitchFamily="66" charset="0"/>
              </a:rPr>
              <a:t>해리포터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!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 descr="Korean joke repo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66" y="1607760"/>
            <a:ext cx="6870867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8" y="5674936"/>
            <a:ext cx="1004054" cy="100405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022" y="5628442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Why did the mosquito go to the hospital?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208421" y="5616833"/>
            <a:ext cx="4182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smtClean="0">
                <a:latin typeface="Comic Sans MS" panose="030F0702030302020204" pitchFamily="66" charset="0"/>
              </a:rPr>
              <a:t>모기아파서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!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0405" y="1773326"/>
            <a:ext cx="10515600" cy="4351338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242" name="Picture 2" descr="Korean joke mos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5" y="1699298"/>
            <a:ext cx="6096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8" y="5674936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What do you call a coffee that can’t move?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14850" y="5616833"/>
            <a:ext cx="371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err="1" smtClean="0">
                <a:latin typeface="Comic Sans MS" panose="030F0702030302020204" pitchFamily="66" charset="0"/>
              </a:rPr>
              <a:t>모카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(</a:t>
            </a:r>
            <a:r>
              <a:rPr lang="ko-KR" altLang="en-US" sz="6000" b="1" dirty="0" err="1" smtClean="0">
                <a:latin typeface="Comic Sans MS" panose="030F0702030302020204" pitchFamily="66" charset="0"/>
              </a:rPr>
              <a:t>못가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)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266" name="Picture 2" descr="Korean joke co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33" y="141692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941" y="5685407"/>
            <a:ext cx="1004054" cy="100405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995" y="5730568"/>
            <a:ext cx="1004054" cy="100405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41" y="5674936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What do you call a broken motorcycle?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32349" y="5937664"/>
            <a:ext cx="6817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err="1" smtClean="0">
                <a:latin typeface="Comic Sans MS" panose="030F0702030302020204" pitchFamily="66" charset="0"/>
              </a:rPr>
              <a:t>모타사이클</a:t>
            </a:r>
            <a:r>
              <a:rPr lang="en-US" altLang="ko-KR" sz="4400" b="1" dirty="0" smtClean="0">
                <a:latin typeface="Comic Sans MS" panose="030F0702030302020204" pitchFamily="66" charset="0"/>
              </a:rPr>
              <a:t>(</a:t>
            </a:r>
            <a:r>
              <a:rPr lang="ko-KR" altLang="en-US" sz="4400" b="1" dirty="0" err="1" smtClean="0">
                <a:latin typeface="Comic Sans MS" panose="030F0702030302020204" pitchFamily="66" charset="0"/>
              </a:rPr>
              <a:t>못타사이클</a:t>
            </a:r>
            <a:r>
              <a:rPr lang="en-US" altLang="ko-KR" sz="4400" b="1" dirty="0" smtClean="0">
                <a:latin typeface="Comic Sans MS" panose="030F0702030302020204" pitchFamily="66" charset="0"/>
              </a:rPr>
              <a:t>)!</a:t>
            </a:r>
            <a:endParaRPr lang="ko-KR" alt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2290" name="Picture 2" descr="Korean joke broken motor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5" y="1498348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8" y="5674936"/>
            <a:ext cx="1004054" cy="100405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325" y="5674936"/>
            <a:ext cx="1004054" cy="100405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973" y="5703051"/>
            <a:ext cx="1004054" cy="100405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407" y="5685111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 Which celebrity used to bag groceries?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459706" y="5937664"/>
            <a:ext cx="2470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smtClean="0">
                <a:latin typeface="Comic Sans MS" panose="030F0702030302020204" pitchFamily="66" charset="0"/>
              </a:rPr>
              <a:t>짐캐리</a:t>
            </a:r>
            <a:endParaRPr lang="ko-KR" alt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Korean joke bag groc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37" y="1586456"/>
            <a:ext cx="7689016" cy="42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ê´ë ¨ ì´ë¯¸ì§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92" y="4743420"/>
            <a:ext cx="2663665" cy="21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사각형 설명선 11"/>
          <p:cNvSpPr/>
          <p:nvPr/>
        </p:nvSpPr>
        <p:spPr>
          <a:xfrm>
            <a:off x="9494187" y="4361754"/>
            <a:ext cx="1579418" cy="8116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Lose!!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54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b="1" dirty="0" smtClean="0">
                <a:latin typeface="Comic Sans MS" panose="030F0702030302020204" pitchFamily="66" charset="0"/>
              </a:rPr>
              <a:t>Tips!</a:t>
            </a:r>
            <a:endParaRPr lang="ko-KR" alt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latin typeface="Comic Sans MS" panose="030F0702030302020204" pitchFamily="66" charset="0"/>
              </a:rPr>
              <a:t>             = </a:t>
            </a:r>
            <a:r>
              <a:rPr lang="en-US" altLang="ko-KR" dirty="0" smtClean="0">
                <a:latin typeface="Comic Sans MS" panose="030F0702030302020204" pitchFamily="66" charset="0"/>
              </a:rPr>
              <a:t>1point</a:t>
            </a:r>
          </a:p>
          <a:p>
            <a:endParaRPr lang="en-US" altLang="ko-KR" dirty="0" smtClean="0">
              <a:latin typeface="Comic Sans MS" panose="030F0702030302020204" pitchFamily="66" charset="0"/>
            </a:endParaRPr>
          </a:p>
          <a:p>
            <a:endParaRPr lang="en-US" altLang="ko-KR" dirty="0" smtClean="0">
              <a:latin typeface="Comic Sans MS" panose="030F0702030302020204" pitchFamily="66" charset="0"/>
            </a:endParaRPr>
          </a:p>
          <a:p>
            <a:r>
              <a:rPr lang="en-US" altLang="ko-KR" dirty="0" smtClean="0">
                <a:latin typeface="Comic Sans MS" panose="030F0702030302020204" pitchFamily="66" charset="0"/>
              </a:rPr>
              <a:t>             = </a:t>
            </a:r>
            <a:r>
              <a:rPr lang="en-US" altLang="ko-KR" dirty="0" smtClean="0">
                <a:latin typeface="Comic Sans MS" panose="030F0702030302020204" pitchFamily="66" charset="0"/>
              </a:rPr>
              <a:t>Lose all your points.</a:t>
            </a:r>
          </a:p>
          <a:p>
            <a:endParaRPr lang="en-US" altLang="ko-K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ko-KR" dirty="0" smtClean="0">
              <a:latin typeface="Comic Sans MS" panose="030F0702030302020204" pitchFamily="66" charset="0"/>
            </a:endParaRPr>
          </a:p>
          <a:p>
            <a:r>
              <a:rPr lang="en-US" altLang="ko-KR" dirty="0" smtClean="0">
                <a:latin typeface="Comic Sans MS" panose="030F0702030302020204" pitchFamily="66" charset="0"/>
              </a:rPr>
              <a:t>             = Change your points with other team you want</a:t>
            </a:r>
          </a:p>
          <a:p>
            <a:endParaRPr lang="en-US" altLang="ko-KR" dirty="0">
              <a:latin typeface="Comic Sans MS" panose="030F0702030302020204" pitchFamily="66" charset="0"/>
            </a:endParaRPr>
          </a:p>
          <a:p>
            <a:r>
              <a:rPr lang="en-US" altLang="ko-KR" dirty="0" smtClean="0">
                <a:latin typeface="Comic Sans MS" panose="030F0702030302020204" pitchFamily="66" charset="0"/>
              </a:rPr>
              <a:t>Questions are in English, but answers are in Korean.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53" y="1543646"/>
            <a:ext cx="1103250" cy="1103250"/>
          </a:xfrm>
          <a:prstGeom prst="rect">
            <a:avLst/>
          </a:prstGeom>
        </p:spPr>
      </p:pic>
      <p:pic>
        <p:nvPicPr>
          <p:cNvPr id="1026" name="Picture 2" descr="ê´ë ¨ ì´ë¯¸ì§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7" y="2489824"/>
            <a:ext cx="1975539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ê´ë ¨ ì´ë¯¸ì§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33" y="4136595"/>
            <a:ext cx="1194490" cy="11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201271" y="295835"/>
            <a:ext cx="9726705" cy="63649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q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6780" y="834068"/>
            <a:ext cx="1590675" cy="1685925"/>
          </a:xfrm>
          <a:prstGeom prst="rect">
            <a:avLst/>
          </a:prstGeom>
        </p:spPr>
      </p:pic>
      <p:pic>
        <p:nvPicPr>
          <p:cNvPr id="2052" name="q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8165" y="834068"/>
            <a:ext cx="1590675" cy="1685925"/>
          </a:xfrm>
          <a:prstGeom prst="rect">
            <a:avLst/>
          </a:prstGeom>
        </p:spPr>
      </p:pic>
      <p:pic>
        <p:nvPicPr>
          <p:cNvPr id="2053" name="q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665" y="834067"/>
            <a:ext cx="1590675" cy="1685925"/>
          </a:xfrm>
          <a:prstGeom prst="rect">
            <a:avLst/>
          </a:prstGeom>
        </p:spPr>
      </p:pic>
      <p:pic>
        <p:nvPicPr>
          <p:cNvPr id="2054" name="q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170" y="834067"/>
            <a:ext cx="1590675" cy="1685925"/>
          </a:xfrm>
          <a:prstGeom prst="rect">
            <a:avLst/>
          </a:prstGeom>
        </p:spPr>
      </p:pic>
      <p:pic>
        <p:nvPicPr>
          <p:cNvPr id="2055" name="q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2965" y="2907351"/>
            <a:ext cx="1285875" cy="1628775"/>
          </a:xfrm>
          <a:prstGeom prst="rect">
            <a:avLst/>
          </a:prstGeom>
        </p:spPr>
      </p:pic>
      <p:pic>
        <p:nvPicPr>
          <p:cNvPr id="2057" name="q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397" y="2932750"/>
            <a:ext cx="1276350" cy="1628775"/>
          </a:xfrm>
          <a:prstGeom prst="rect">
            <a:avLst/>
          </a:prstGeom>
        </p:spPr>
      </p:pic>
      <p:pic>
        <p:nvPicPr>
          <p:cNvPr id="2058" name="q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8428" y="2890910"/>
            <a:ext cx="1285875" cy="1628775"/>
          </a:xfrm>
          <a:prstGeom prst="rect">
            <a:avLst/>
          </a:prstGeom>
        </p:spPr>
      </p:pic>
      <p:pic>
        <p:nvPicPr>
          <p:cNvPr id="2059" name="q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2890" y="2948842"/>
            <a:ext cx="1285875" cy="1628775"/>
          </a:xfrm>
          <a:prstGeom prst="rect">
            <a:avLst/>
          </a:prstGeom>
        </p:spPr>
      </p:pic>
      <p:pic>
        <p:nvPicPr>
          <p:cNvPr id="2060" name="q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262" y="4664706"/>
            <a:ext cx="1514475" cy="1743075"/>
          </a:xfrm>
          <a:prstGeom prst="rect">
            <a:avLst/>
          </a:prstGeom>
        </p:spPr>
      </p:pic>
      <p:pic>
        <p:nvPicPr>
          <p:cNvPr id="2061" name="q1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248" y="4803267"/>
            <a:ext cx="1514475" cy="1752600"/>
          </a:xfrm>
          <a:prstGeom prst="rect">
            <a:avLst/>
          </a:prstGeom>
        </p:spPr>
      </p:pic>
      <p:pic>
        <p:nvPicPr>
          <p:cNvPr id="2062" name="q1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5804" y="4664706"/>
            <a:ext cx="1514475" cy="1752600"/>
          </a:xfrm>
          <a:prstGeom prst="rect">
            <a:avLst/>
          </a:prstGeom>
        </p:spPr>
      </p:pic>
      <p:pic>
        <p:nvPicPr>
          <p:cNvPr id="2063" name="q1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4790" y="4803267"/>
            <a:ext cx="15144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What language do sheep speak?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968" y="5674936"/>
            <a:ext cx="1004054" cy="1004054"/>
          </a:xfrm>
          <a:prstGeom prst="rect">
            <a:avLst/>
          </a:prstGeom>
        </p:spPr>
      </p:pic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3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14850" y="5616833"/>
            <a:ext cx="287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Comic Sans MS" panose="030F0702030302020204" pitchFamily="66" charset="0"/>
              </a:rPr>
              <a:t>양말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 descr="Korean joke sheep langu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63" y="1701565"/>
            <a:ext cx="5134724" cy="38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Comic Sans MS" panose="030F0702030302020204" pitchFamily="66" charset="0"/>
              </a:rPr>
              <a:t>What does a vampire drink in the morning?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14850" y="5616833"/>
            <a:ext cx="287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Comic Sans MS" panose="030F0702030302020204" pitchFamily="66" charset="0"/>
              </a:rPr>
              <a:t>코피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!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Picture 2" descr="Korean joke vam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47" y="1830774"/>
            <a:ext cx="5386106" cy="35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8" y="5674936"/>
            <a:ext cx="1004054" cy="100405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884" y="5646343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 What do you call a cute guy with no ears?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112169" y="5616833"/>
            <a:ext cx="5646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err="1" smtClean="0">
                <a:latin typeface="Comic Sans MS" panose="030F0702030302020204" pitchFamily="66" charset="0"/>
              </a:rPr>
              <a:t>귀없다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(</a:t>
            </a:r>
            <a:r>
              <a:rPr lang="ko-KR" altLang="en-US" sz="6000" b="1" dirty="0" smtClean="0">
                <a:latin typeface="Comic Sans MS" panose="030F0702030302020204" pitchFamily="66" charset="0"/>
              </a:rPr>
              <a:t>귀엽다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)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84300" y="1825625"/>
            <a:ext cx="10515600" cy="4351338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 descr="Korean joke cute guy no 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53" y="1460134"/>
            <a:ext cx="7239835" cy="38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ê´ë ¨ ì´ë¯¸ì§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75" y="4663440"/>
            <a:ext cx="2644951" cy="214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사각형 설명선 11"/>
          <p:cNvSpPr/>
          <p:nvPr/>
        </p:nvSpPr>
        <p:spPr>
          <a:xfrm>
            <a:off x="10194883" y="4419943"/>
            <a:ext cx="1579418" cy="8116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Lose!!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05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 What do you call scary water?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14850" y="5616833"/>
            <a:ext cx="287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Comic Sans MS" panose="030F0702030302020204" pitchFamily="66" charset="0"/>
              </a:rPr>
              <a:t>괴물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!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 descr="Korean joke scary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31" y="1701565"/>
            <a:ext cx="5847347" cy="39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8" y="5674936"/>
            <a:ext cx="1004054" cy="100405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022" y="5674936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Comic Sans MS" panose="030F0702030302020204" pitchFamily="66" charset="0"/>
              </a:rPr>
              <a:t>Where do Australians keep their money?</a:t>
            </a:r>
            <a:endParaRPr lang="ko-KR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29263" y="5616833"/>
            <a:ext cx="3862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smtClean="0">
                <a:latin typeface="Comic Sans MS" panose="030F0702030302020204" pitchFamily="66" charset="0"/>
              </a:rPr>
              <a:t>호주머니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 descr="Korean joke 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7" y="1647659"/>
            <a:ext cx="6048375" cy="37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363" y="5674936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8005" y="386076"/>
            <a:ext cx="10515600" cy="1057883"/>
          </a:xfrm>
        </p:spPr>
        <p:txBody>
          <a:bodyPr>
            <a:noAutofit/>
          </a:bodyPr>
          <a:lstStyle/>
          <a:p>
            <a:pPr fontAlgn="base"/>
            <a:r>
              <a:rPr lang="en-US" altLang="ko-KR" dirty="0"/>
              <a:t> </a:t>
            </a:r>
            <a:r>
              <a:rPr lang="en-US" altLang="ko-KR" dirty="0">
                <a:latin typeface="Comic Sans MS" panose="030F0702030302020204" pitchFamily="66" charset="0"/>
              </a:rPr>
              <a:t>What did the cookie say to his friends when he was ready to go</a:t>
            </a:r>
            <a:r>
              <a:rPr lang="en-US" altLang="ko-KR" dirty="0" smtClean="0">
                <a:latin typeface="Comic Sans MS" panose="030F0702030302020204" pitchFamily="66" charset="0"/>
              </a:rPr>
              <a:t>?</a:t>
            </a:r>
            <a:endParaRPr lang="en-US" altLang="ko-KR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ì§±êµ¬ë ëª»ë§ë ¤ png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558005" y="-1763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왼쪽 화살표 9">
            <a:hlinkClick r:id="rId2" action="ppaction://hlinksldjump"/>
          </p:cNvPr>
          <p:cNvSpPr/>
          <p:nvPr/>
        </p:nvSpPr>
        <p:spPr>
          <a:xfrm>
            <a:off x="558005" y="6007100"/>
            <a:ext cx="826295" cy="625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801979" y="5616833"/>
            <a:ext cx="436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Comic Sans MS" panose="030F0702030302020204" pitchFamily="66" charset="0"/>
              </a:rPr>
              <a:t>과자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(</a:t>
            </a:r>
            <a:r>
              <a:rPr lang="ko-KR" altLang="en-US" sz="6000" b="1" dirty="0" smtClean="0">
                <a:latin typeface="Comic Sans MS" panose="030F0702030302020204" pitchFamily="66" charset="0"/>
              </a:rPr>
              <a:t>가자</a:t>
            </a:r>
            <a:r>
              <a:rPr lang="en-US" altLang="ko-KR" sz="6000" b="1" dirty="0" smtClean="0">
                <a:latin typeface="Comic Sans MS" panose="030F0702030302020204" pitchFamily="66" charset="0"/>
              </a:rPr>
              <a:t>)!</a:t>
            </a:r>
            <a:endParaRPr lang="ko-KR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 descr="Korean Joke Cook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77" y="1771492"/>
            <a:ext cx="5191455" cy="3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327" y="5725949"/>
            <a:ext cx="1004054" cy="100405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381" y="5725949"/>
            <a:ext cx="1004054" cy="100405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435" y="5729069"/>
            <a:ext cx="1004054" cy="10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170</Words>
  <Application>Microsoft Office PowerPoint</Application>
  <PresentationFormat>와이드스크린</PresentationFormat>
  <Paragraphs>40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Arial Black</vt:lpstr>
      <vt:lpstr>Comic Sans MS</vt:lpstr>
      <vt:lpstr>Office 테마</vt:lpstr>
      <vt:lpstr>PowerPoint 프레젠테이션</vt:lpstr>
      <vt:lpstr>Tips!</vt:lpstr>
      <vt:lpstr>PowerPoint 프레젠테이션</vt:lpstr>
      <vt:lpstr>What language do sheep speak?</vt:lpstr>
      <vt:lpstr>What does a vampire drink in the morning?</vt:lpstr>
      <vt:lpstr> What do you call a cute guy with no ears?</vt:lpstr>
      <vt:lpstr> What do you call scary water?</vt:lpstr>
      <vt:lpstr>Where do Australians keep their money?</vt:lpstr>
      <vt:lpstr> What did the cookie say to his friends when he was ready to go?</vt:lpstr>
      <vt:lpstr>Why did the pear go to the hospital?</vt:lpstr>
      <vt:lpstr>What do you call a news reporter who interviews the sun?</vt:lpstr>
      <vt:lpstr>Why did the mosquito go to the hospital?</vt:lpstr>
      <vt:lpstr>What do you call a coffee that can’t move?</vt:lpstr>
      <vt:lpstr>What do you call a broken motorcycle?</vt:lpstr>
      <vt:lpstr> Which celebrity used to bag groceries?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21</cp:revision>
  <dcterms:created xsi:type="dcterms:W3CDTF">2019-01-24T01:27:26Z</dcterms:created>
  <dcterms:modified xsi:type="dcterms:W3CDTF">2019-01-25T05:01:52Z</dcterms:modified>
</cp:coreProperties>
</file>