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7" r:id="rId2"/>
    <p:sldId id="310" r:id="rId3"/>
    <p:sldId id="257" r:id="rId4"/>
    <p:sldId id="332" r:id="rId5"/>
    <p:sldId id="311" r:id="rId6"/>
    <p:sldId id="258" r:id="rId7"/>
    <p:sldId id="259" r:id="rId8"/>
    <p:sldId id="260" r:id="rId9"/>
    <p:sldId id="261" r:id="rId10"/>
    <p:sldId id="262" r:id="rId11"/>
    <p:sldId id="263" r:id="rId12"/>
    <p:sldId id="297" r:id="rId13"/>
    <p:sldId id="264" r:id="rId14"/>
    <p:sldId id="312" r:id="rId15"/>
    <p:sldId id="265" r:id="rId16"/>
    <p:sldId id="266" r:id="rId17"/>
    <p:sldId id="267" r:id="rId18"/>
    <p:sldId id="268" r:id="rId19"/>
    <p:sldId id="269" r:id="rId20"/>
    <p:sldId id="270" r:id="rId21"/>
    <p:sldId id="298" r:id="rId22"/>
    <p:sldId id="299" r:id="rId23"/>
    <p:sldId id="305" r:id="rId24"/>
    <p:sldId id="313" r:id="rId25"/>
    <p:sldId id="281" r:id="rId26"/>
    <p:sldId id="287" r:id="rId27"/>
    <p:sldId id="303" r:id="rId28"/>
    <p:sldId id="282" r:id="rId29"/>
    <p:sldId id="283" r:id="rId30"/>
    <p:sldId id="284" r:id="rId31"/>
    <p:sldId id="285" r:id="rId32"/>
    <p:sldId id="304" r:id="rId33"/>
    <p:sldId id="289" r:id="rId34"/>
    <p:sldId id="307" r:id="rId35"/>
    <p:sldId id="309" r:id="rId36"/>
    <p:sldId id="328" r:id="rId37"/>
    <p:sldId id="329" r:id="rId38"/>
    <p:sldId id="330" r:id="rId39"/>
    <p:sldId id="331" r:id="rId40"/>
    <p:sldId id="300" r:id="rId41"/>
    <p:sldId id="343" r:id="rId42"/>
    <p:sldId id="344" r:id="rId43"/>
    <p:sldId id="345" r:id="rId44"/>
    <p:sldId id="340" r:id="rId45"/>
    <p:sldId id="333" r:id="rId46"/>
    <p:sldId id="334" r:id="rId47"/>
    <p:sldId id="335" r:id="rId48"/>
    <p:sldId id="341" r:id="rId49"/>
    <p:sldId id="339" r:id="rId50"/>
    <p:sldId id="342" r:id="rId51"/>
    <p:sldId id="337" r:id="rId52"/>
    <p:sldId id="347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60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8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8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87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9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8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2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54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93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2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29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974B2-D126-4FEC-ACF4-58B363641F72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286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facebook.com/photo.php?pid=9772384&amp;id=62974008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hyperlink" Target="http://www.facebook.com/photo.php?pid=10742651&amp;id=629740082&amp;op=1&amp;view=global&amp;subj=629740082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youtube.com/watch?v=zp4BMR88260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1175982" y="2285829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73965" y="2272972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 useBgFill="1">
        <p:nvSpPr>
          <p:cNvPr id="9" name="Rectangle 8"/>
          <p:cNvSpPr/>
          <p:nvPr/>
        </p:nvSpPr>
        <p:spPr>
          <a:xfrm>
            <a:off x="5511767" y="1968166"/>
            <a:ext cx="1145065" cy="335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con"/>
          <p:cNvSpPr/>
          <p:nvPr/>
        </p:nvSpPr>
        <p:spPr>
          <a:xfrm>
            <a:off x="5535169" y="1793238"/>
            <a:ext cx="1121664" cy="1121664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1514" y="3391732"/>
            <a:ext cx="11928971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 smtClean="0">
                <a:latin typeface="Arial Black" panose="020B0A04020102020204" pitchFamily="34" charset="0"/>
              </a:rPr>
              <a:t>TIMOTHY JACK SCHILSTRA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189542" y="2285829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014001" y="2285828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59501" y="2612067"/>
            <a:ext cx="2073003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BrowalliaUPC" panose="020B0604020202020204" pitchFamily="34" charset="-34"/>
              </a:rPr>
              <a:t>TIM</a:t>
            </a:r>
            <a:endParaRPr lang="en-US" sz="11500" b="1" spc="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24947" y="5721928"/>
            <a:ext cx="166254" cy="166254"/>
          </a:xfrm>
          <a:prstGeom prst="ellipse">
            <a:avLst/>
          </a:prstGeom>
          <a:solidFill>
            <a:srgbClr val="060405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9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0.1400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96296E-6 L 0 0.0002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13333" decel="2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-3.33333E-6 L 0.00104 0.33172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57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2" grpId="2" animBg="1"/>
      <p:bldP spid="8" grpId="0"/>
      <p:bldP spid="8" grpId="1"/>
      <p:bldP spid="8" grpId="2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400799" y="2453234"/>
            <a:ext cx="4280963" cy="970450"/>
          </a:xfrm>
        </p:spPr>
        <p:txBody>
          <a:bodyPr/>
          <a:lstStyle/>
          <a:p>
            <a:pPr algn="ctr"/>
            <a:r>
              <a:rPr lang="en-US" dirty="0" smtClean="0"/>
              <a:t>Amanda </a:t>
            </a:r>
            <a:endParaRPr lang="en-US" dirty="0"/>
          </a:p>
        </p:txBody>
      </p:sp>
      <p:pic>
        <p:nvPicPr>
          <p:cNvPr id="16386" name="Picture 2" descr="https://scontent-icn1-1.xx.fbcdn.net/hphotos-xtp1/v/t1.0-9/12108164_10101380943685807_4877405910797153473_n.jpg?oh=966ef47a99ec77fa1cda7d056909bd75&amp;oe=575FB1F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5526" cy="684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88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134709" y="2412302"/>
            <a:ext cx="3027872" cy="2045516"/>
          </a:xfrm>
        </p:spPr>
        <p:txBody>
          <a:bodyPr>
            <a:normAutofit/>
          </a:bodyPr>
          <a:lstStyle/>
          <a:p>
            <a:r>
              <a:rPr lang="en-US" dirty="0" smtClean="0"/>
              <a:t>Melissa </a:t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Bob </a:t>
            </a:r>
            <a:endParaRPr lang="en-US" dirty="0"/>
          </a:p>
        </p:txBody>
      </p:sp>
      <p:pic>
        <p:nvPicPr>
          <p:cNvPr id="12290" name="Picture 2" descr="https://scontent-icn1-1.xx.fbcdn.net/hphotos-xfl1/v/t1.0-9/12806248_10153577928949087_640018400412549100_n.jpg?oh=85e2585cf6ba6f895434e6faa59e491e&amp;oe=57582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7514" y="0"/>
            <a:ext cx="9160157" cy="687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56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733909" y="2293769"/>
            <a:ext cx="3027872" cy="204551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Benjamin</a:t>
            </a:r>
            <a:br>
              <a:rPr lang="en-US" dirty="0" smtClean="0"/>
            </a:br>
            <a:r>
              <a:rPr lang="en-US" dirty="0" smtClean="0"/>
              <a:t>Lydia  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5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Displaying family_growth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-22028"/>
            <a:ext cx="8602134" cy="688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02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How long have I lived in Korea?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89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02544" y="642938"/>
            <a:ext cx="3394075" cy="11430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Mr.S</a:t>
            </a:r>
            <a:r>
              <a:rPr lang="en-US" altLang="ko-K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in Korea</a:t>
            </a:r>
          </a:p>
        </p:txBody>
      </p:sp>
      <p:pic>
        <p:nvPicPr>
          <p:cNvPr id="6147" name="Picture 6" descr="13350_315132310082_629740082_9772383_2437009_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27" y="2210667"/>
            <a:ext cx="5903913" cy="4429125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9722_194723890872_652320872_4212688_651903_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"/>
            <a:ext cx="51435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617576" y="5942121"/>
            <a:ext cx="2461260" cy="91588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1559225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786" y="609600"/>
            <a:ext cx="10699531" cy="97045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Yuseong</a:t>
            </a:r>
            <a:r>
              <a:rPr lang="en-US" dirty="0" smtClean="0"/>
              <a:t> Bio-Science and Technology High School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24" y="2224690"/>
            <a:ext cx="12192000" cy="463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6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809"/>
            <a:ext cx="6128696" cy="408579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2141"/>
            <a:ext cx="6128695" cy="344739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96" y="-594809"/>
            <a:ext cx="6063303" cy="4042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96" y="3447390"/>
            <a:ext cx="6063304" cy="341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58" y="0"/>
            <a:ext cx="7670800" cy="5753100"/>
          </a:xfrm>
          <a:prstGeom prst="rect">
            <a:avLst/>
          </a:prstGeom>
        </p:spPr>
      </p:pic>
      <p:pic>
        <p:nvPicPr>
          <p:cNvPr id="1026" name="Picture 2" descr="No automatic alt text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05" y="3091517"/>
            <a:ext cx="5659395" cy="376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4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386" y="968110"/>
            <a:ext cx="10515600" cy="1325563"/>
          </a:xfrm>
        </p:spPr>
        <p:txBody>
          <a:bodyPr/>
          <a:lstStyle/>
          <a:p>
            <a:r>
              <a:rPr lang="en-US" dirty="0" err="1" smtClean="0"/>
              <a:t>Eoeun</a:t>
            </a:r>
            <a:r>
              <a:rPr lang="en-US" dirty="0" smtClean="0"/>
              <a:t> Elementary School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903" y="3644978"/>
            <a:ext cx="12766179" cy="32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3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Where am I from?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71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2" y="115614"/>
            <a:ext cx="7336222" cy="55021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38" y="3360682"/>
            <a:ext cx="4466896" cy="335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6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940858"/>
            <a:ext cx="10515600" cy="1325563"/>
          </a:xfrm>
        </p:spPr>
        <p:txBody>
          <a:bodyPr/>
          <a:lstStyle/>
          <a:p>
            <a:r>
              <a:rPr lang="en-US" dirty="0" err="1" smtClean="0"/>
              <a:t>Shinhan</a:t>
            </a:r>
            <a:r>
              <a:rPr lang="en-US" dirty="0" smtClean="0"/>
              <a:t> High School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9801"/>
            <a:ext cx="1230428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784"/>
            <a:ext cx="12192000" cy="7819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322" y="2962070"/>
            <a:ext cx="4134678" cy="38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7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What was my major?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17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poli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603" y="0"/>
            <a:ext cx="106739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nimal scient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68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014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Korean Food</a:t>
            </a:r>
            <a:r>
              <a:rPr lang="en-US" dirty="0" smtClean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97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Korean Food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131"/>
            <a:ext cx="12192000" cy="741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8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hobby</a:t>
            </a:r>
            <a:r>
              <a:rPr lang="en-US" dirty="0" smtClean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71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17418" y="326167"/>
            <a:ext cx="38989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ko-KR" sz="4800" u="sng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My Hobbies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595" y="1677169"/>
            <a:ext cx="10353762" cy="405875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ko-KR" sz="2800" dirty="0" smtClean="0"/>
              <a:t>Cycling </a:t>
            </a:r>
          </a:p>
          <a:p>
            <a:pPr eaLnBrk="1" hangingPunct="1"/>
            <a:r>
              <a:rPr lang="en-US" altLang="ko-KR" sz="2800" dirty="0" smtClean="0"/>
              <a:t>Playing board games</a:t>
            </a:r>
          </a:p>
          <a:p>
            <a:pPr eaLnBrk="1" hangingPunct="1"/>
            <a:endParaRPr lang="en-US" altLang="ko-KR" sz="2800" dirty="0" smtClean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0"/>
            <a:ext cx="4648200" cy="685843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5" y="2930236"/>
            <a:ext cx="6742546" cy="379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85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49" y="-63499"/>
            <a:ext cx="5245677" cy="699423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36269" cy="6858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89" y="-72737"/>
            <a:ext cx="3851911" cy="70034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6" y="-90549"/>
            <a:ext cx="9361714" cy="702128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620"/>
            <a:ext cx="7055427" cy="705542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7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lib.utexas.edu/maps/americas/canada_pol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9" y="-214313"/>
            <a:ext cx="8143875" cy="770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mapofkor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8300" y="2997200"/>
            <a:ext cx="812800" cy="1081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Left Arrow 1"/>
          <p:cNvSpPr/>
          <p:nvPr/>
        </p:nvSpPr>
        <p:spPr>
          <a:xfrm rot="13544225">
            <a:off x="6968360" y="5938345"/>
            <a:ext cx="483476" cy="273268"/>
          </a:xfrm>
          <a:prstGeom prst="leftArrow">
            <a:avLst/>
          </a:prstGeom>
          <a:solidFill>
            <a:srgbClr val="FFFF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58" y="2249215"/>
            <a:ext cx="4366127" cy="26328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9907" y="0"/>
            <a:ext cx="5582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6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5446"/>
            <a:ext cx="12192000" cy="9144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507" y="1209952"/>
            <a:ext cx="4190476" cy="4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2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animal</a:t>
            </a:r>
            <a:r>
              <a:rPr lang="en-US" dirty="0" smtClean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48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animal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64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What is the strangest place I have been?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91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Tim\Pictures\North Korea\day 5\day 5a - Baekdusan (6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7492"/>
            <a:ext cx="12192000" cy="914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455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1175982" y="2285829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73965" y="2272972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 useBgFill="1">
        <p:nvSpPr>
          <p:cNvPr id="9" name="Rectangle 8"/>
          <p:cNvSpPr/>
          <p:nvPr/>
        </p:nvSpPr>
        <p:spPr>
          <a:xfrm>
            <a:off x="5511767" y="1968166"/>
            <a:ext cx="1145065" cy="335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con"/>
          <p:cNvSpPr/>
          <p:nvPr/>
        </p:nvSpPr>
        <p:spPr>
          <a:xfrm>
            <a:off x="5535169" y="1793238"/>
            <a:ext cx="1121664" cy="1121664"/>
          </a:xfrm>
          <a:prstGeom prst="ellipse">
            <a:avLst/>
          </a:prstGeom>
          <a:blipFill dpi="0" rotWithShape="1">
            <a:blip r:embed="rId4"/>
            <a:srcRect/>
            <a:stretch>
              <a:fillRect l="-25000" r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23022" y="3391732"/>
            <a:ext cx="5145961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 smtClean="0">
                <a:latin typeface="Arial Black" panose="020B0A04020102020204" pitchFamily="34" charset="0"/>
              </a:rPr>
              <a:t>WRITING III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189542" y="2285829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014001" y="2285828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00104" y="2612067"/>
            <a:ext cx="3991798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GOALS</a:t>
            </a:r>
            <a:endParaRPr lang="en-US" sz="11500" b="1" spc="600" dirty="0">
              <a:solidFill>
                <a:schemeClr val="accent4">
                  <a:lumMod val="20000"/>
                  <a:lumOff val="80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24947" y="5721928"/>
            <a:ext cx="166254" cy="166254"/>
          </a:xfrm>
          <a:prstGeom prst="ellipse">
            <a:avLst/>
          </a:prstGeom>
          <a:solidFill>
            <a:srgbClr val="060405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5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0.1400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96296E-6 L 0 0.0002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13333" decel="2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-3.33333E-6 L 0.00104 0.33172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57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2" grpId="2" animBg="1"/>
      <p:bldP spid="8" grpId="0"/>
      <p:bldP spid="8" grpId="1"/>
      <p:bldP spid="8" grpId="2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89854" y="2612067"/>
            <a:ext cx="9812302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-3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HISTORY OF WRITING</a:t>
            </a:r>
            <a:endParaRPr lang="en-US" sz="11500" b="1" spc="-300" dirty="0">
              <a:solidFill>
                <a:schemeClr val="accent4">
                  <a:lumMod val="20000"/>
                  <a:lumOff val="80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3497" y="4705490"/>
            <a:ext cx="558274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 smtClean="0"/>
              <a:t>…AND THE ENGLISH LANGUAGE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748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59536" y="2612067"/>
            <a:ext cx="8872943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-3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CREATIVE WRITING</a:t>
            </a:r>
            <a:endParaRPr lang="en-US" sz="11500" b="1" spc="-300" dirty="0">
              <a:solidFill>
                <a:schemeClr val="accent4">
                  <a:lumMod val="20000"/>
                  <a:lumOff val="80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29989" y="4705490"/>
            <a:ext cx="4549772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 smtClean="0"/>
              <a:t>CHARACTER-BASED STORY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6786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82355" y="2612067"/>
            <a:ext cx="8427308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-3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FORMAL WRITING</a:t>
            </a:r>
            <a:endParaRPr lang="en-US" sz="11500" b="1" spc="-300" dirty="0">
              <a:solidFill>
                <a:schemeClr val="accent4">
                  <a:lumMod val="20000"/>
                  <a:lumOff val="80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0071" y="4705490"/>
            <a:ext cx="1349601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 smtClean="0"/>
              <a:t>ESSAYS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8848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ssissauga to Dunnvil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1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Writing Puzzles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is the longest word you can write with just the left side of your keyboard? </a:t>
            </a:r>
          </a:p>
          <a:p>
            <a:pPr marL="0" indent="0" algn="ctr">
              <a:buNone/>
            </a:pPr>
            <a:endParaRPr lang="en-US" sz="40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6104466" y="3746125"/>
            <a:ext cx="6087533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Tesseradecades</a:t>
            </a:r>
            <a:endParaRPr lang="en-US" sz="36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3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Aftercataracts</a:t>
            </a: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</a:p>
          <a:p>
            <a:pPr algn="ctr"/>
            <a:r>
              <a:rPr lang="en-US" sz="3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Sweaterdresses</a:t>
            </a: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endParaRPr lang="en-US" sz="3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929" y="3907366"/>
            <a:ext cx="55530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2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Writing Puzzles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is the longest word you can write with just the right side of your keyboard? </a:t>
            </a:r>
          </a:p>
          <a:p>
            <a:pPr marL="0" indent="0" algn="ctr">
              <a:buNone/>
            </a:pPr>
            <a:endParaRPr lang="en-US" sz="40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6112932" y="4061300"/>
            <a:ext cx="6079067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Monimolimnion</a:t>
            </a: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</a:p>
          <a:p>
            <a:pPr algn="ctr"/>
            <a:r>
              <a:rPr lang="en-US" sz="3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Phyllophyllin</a:t>
            </a: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endParaRPr lang="en-US" sz="3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255" y="3916891"/>
            <a:ext cx="555307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0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Writing Puzzles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is the longest word you can write with just the top row of your keyboard? </a:t>
            </a:r>
          </a:p>
          <a:p>
            <a:pPr marL="0" indent="0" algn="ctr">
              <a:buNone/>
            </a:pPr>
            <a:endParaRPr lang="en-US" sz="40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6121400" y="3311336"/>
            <a:ext cx="6070600" cy="32316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Typewriter </a:t>
            </a:r>
          </a:p>
          <a:p>
            <a:pPr algn="ctr"/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Pepperwort</a:t>
            </a:r>
          </a:p>
          <a:p>
            <a:pPr algn="ctr"/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Perpetuity</a:t>
            </a:r>
          </a:p>
          <a:p>
            <a:pPr algn="ctr"/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Proprietor</a:t>
            </a:r>
          </a:p>
          <a:p>
            <a:pPr algn="ctr"/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Requietory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Repertoire</a:t>
            </a:r>
          </a:p>
          <a:p>
            <a:pPr algn="ctr"/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Tripertite</a:t>
            </a:r>
            <a:endParaRPr lang="en-US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Pourriture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 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410" y="3907366"/>
            <a:ext cx="554355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Find the spelling mistake </a:t>
            </a:r>
          </a:p>
          <a:p>
            <a:endParaRPr lang="en-US" sz="44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4400" dirty="0" smtClean="0"/>
          </a:p>
          <a:p>
            <a:endParaRPr lang="en-US" sz="4400" dirty="0"/>
          </a:p>
        </p:txBody>
      </p:sp>
      <p:pic>
        <p:nvPicPr>
          <p:cNvPr id="2050" name="Picture 2" descr="Image result for find the the mistak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9" b="4271"/>
          <a:stretch/>
        </p:blipFill>
        <p:spPr bwMode="auto">
          <a:xfrm>
            <a:off x="1051456" y="574420"/>
            <a:ext cx="10089088" cy="567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9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Writing Puzzles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is the longest word with only 1 vowel? </a:t>
            </a:r>
          </a:p>
          <a:p>
            <a:pPr marL="0" indent="0" algn="ctr">
              <a:buNone/>
            </a:pPr>
            <a:endParaRPr lang="en-US" sz="44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2249864" y="3864012"/>
            <a:ext cx="769227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Strengths </a:t>
            </a:r>
            <a:endParaRPr lang="en-US" sz="3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9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hats The Longest Word You Can Write With Seven-Segment Displays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6400" y="2553771"/>
            <a:ext cx="6041415" cy="3398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Writing Puzzles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is the longest word you can write on a 7 bar display.</a:t>
            </a:r>
            <a:endParaRPr lang="en-US" sz="44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44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146563" y="6369604"/>
            <a:ext cx="5023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https://www.youtube.com/watch?v=zp4BMR88260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10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6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31876" y="1545996"/>
            <a:ext cx="3148554" cy="359798"/>
          </a:xfrm>
          <a:prstGeom prst="rect">
            <a:avLst/>
          </a:prstGeom>
          <a:solidFill>
            <a:schemeClr val="accent4">
              <a:alpha val="63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Writing Puzzles</a:t>
            </a:r>
            <a:endParaRPr lang="en-US" dirty="0"/>
          </a:p>
        </p:txBody>
      </p:sp>
      <p:pic>
        <p:nvPicPr>
          <p:cNvPr id="1026" name="Picture 2" descr="Image result for paragraph without 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54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20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Writing Puzzles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is the longest word with no repeated letters? </a:t>
            </a:r>
          </a:p>
          <a:p>
            <a:pPr marL="0" indent="0" algn="ctr">
              <a:buNone/>
            </a:pPr>
            <a:endParaRPr lang="en-US" sz="44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2249864" y="3864012"/>
            <a:ext cx="769227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Subdermatoglyphic</a:t>
            </a: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endParaRPr lang="en-US" sz="3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13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How many are there in my family?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Writing Puzzles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is special about thes</a:t>
            </a:r>
            <a:r>
              <a:rPr 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 sentences? </a:t>
            </a:r>
          </a:p>
          <a:p>
            <a:pPr marL="0" indent="0" algn="ctr">
              <a:buNone/>
            </a:pPr>
            <a:endParaRPr lang="en-US" sz="36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“Sphinx of black quartz, judge my vow.”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“Pack my box with five dozen liquor jugs”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“The quick onyx goblin jumps over the lazy dwarf.”</a:t>
            </a:r>
            <a:endParaRPr lang="en-US" sz="36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2249864" y="5718212"/>
            <a:ext cx="769227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All 26 letters.</a:t>
            </a:r>
            <a:endParaRPr lang="en-US" sz="3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4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Writing Puzzles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is “</a:t>
            </a:r>
            <a:r>
              <a:rPr lang="en-US" sz="4400" u="sng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smiles”</a:t>
            </a:r>
            <a:r>
              <a:rPr 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the longest word? </a:t>
            </a:r>
          </a:p>
          <a:p>
            <a:endParaRPr lang="en-US" sz="44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4400" dirty="0" smtClean="0"/>
          </a:p>
          <a:p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2249864" y="3587013"/>
            <a:ext cx="769227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There is a mile between s and s </a:t>
            </a:r>
            <a:b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S………….mile……………s  </a:t>
            </a:r>
            <a:endParaRPr lang="en-US" sz="3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93132"/>
            <a:ext cx="8534415" cy="666520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just between you and me"/>
          <p:cNvSpPr/>
          <p:nvPr/>
        </p:nvSpPr>
        <p:spPr>
          <a:xfrm>
            <a:off x="6435060" y="4692073"/>
            <a:ext cx="2183930" cy="20785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sunderstood"/>
          <p:cNvSpPr/>
          <p:nvPr/>
        </p:nvSpPr>
        <p:spPr>
          <a:xfrm>
            <a:off x="5143886" y="93132"/>
            <a:ext cx="1642533" cy="16050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op secret"/>
          <p:cNvSpPr/>
          <p:nvPr/>
        </p:nvSpPr>
        <p:spPr>
          <a:xfrm>
            <a:off x="77272" y="4317580"/>
            <a:ext cx="2362572" cy="2465414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uesday"/>
          <p:cNvSpPr/>
          <p:nvPr/>
        </p:nvSpPr>
        <p:spPr>
          <a:xfrm>
            <a:off x="2343208" y="4981360"/>
            <a:ext cx="2451470" cy="18109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fternoon tea"/>
          <p:cNvSpPr/>
          <p:nvPr/>
        </p:nvSpPr>
        <p:spPr>
          <a:xfrm>
            <a:off x="3106268" y="1189182"/>
            <a:ext cx="2201940" cy="919018"/>
          </a:xfrm>
          <a:prstGeom prst="rect">
            <a:avLst/>
          </a:prstGeom>
          <a:solidFill>
            <a:schemeClr val="accent4"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crambled Eggs"/>
          <p:cNvSpPr/>
          <p:nvPr/>
        </p:nvSpPr>
        <p:spPr>
          <a:xfrm>
            <a:off x="2343208" y="2108200"/>
            <a:ext cx="1729636" cy="15955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reakfast"/>
          <p:cNvSpPr/>
          <p:nvPr/>
        </p:nvSpPr>
        <p:spPr>
          <a:xfrm>
            <a:off x="2439845" y="3765146"/>
            <a:ext cx="1646058" cy="1206886"/>
          </a:xfrm>
          <a:prstGeom prst="rect">
            <a:avLst/>
          </a:prstGeom>
          <a:solidFill>
            <a:schemeClr val="accent4"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at tire"/>
          <p:cNvSpPr/>
          <p:nvPr/>
        </p:nvSpPr>
        <p:spPr>
          <a:xfrm>
            <a:off x="93134" y="1189182"/>
            <a:ext cx="3019521" cy="1249218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mes up"/>
          <p:cNvSpPr/>
          <p:nvPr/>
        </p:nvSpPr>
        <p:spPr>
          <a:xfrm>
            <a:off x="93134" y="2108200"/>
            <a:ext cx="1202266" cy="231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ur ever"/>
          <p:cNvSpPr/>
          <p:nvPr/>
        </p:nvSpPr>
        <p:spPr>
          <a:xfrm>
            <a:off x="1279538" y="2438399"/>
            <a:ext cx="1251226" cy="1879181"/>
          </a:xfrm>
          <a:prstGeom prst="rect">
            <a:avLst/>
          </a:prstGeom>
          <a:solidFill>
            <a:schemeClr val="accent3">
              <a:alpha val="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alf time break time"/>
          <p:cNvSpPr/>
          <p:nvPr/>
        </p:nvSpPr>
        <p:spPr>
          <a:xfrm>
            <a:off x="4762885" y="5015345"/>
            <a:ext cx="1674859" cy="174299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towen"/>
          <p:cNvSpPr/>
          <p:nvPr/>
        </p:nvSpPr>
        <p:spPr>
          <a:xfrm>
            <a:off x="5745019" y="2743200"/>
            <a:ext cx="1041400" cy="227214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ole in 1"/>
          <p:cNvSpPr/>
          <p:nvPr/>
        </p:nvSpPr>
        <p:spPr>
          <a:xfrm>
            <a:off x="5728937" y="1282699"/>
            <a:ext cx="1057482" cy="1460501"/>
          </a:xfrm>
          <a:prstGeom prst="rect">
            <a:avLst/>
          </a:prstGeom>
          <a:solidFill>
            <a:schemeClr val="accent3">
              <a:alpha val="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hut up and sit down"/>
          <p:cNvSpPr/>
          <p:nvPr/>
        </p:nvSpPr>
        <p:spPr>
          <a:xfrm>
            <a:off x="4085902" y="2108200"/>
            <a:ext cx="1672175" cy="3119582"/>
          </a:xfrm>
          <a:prstGeom prst="rect">
            <a:avLst/>
          </a:prstGeom>
          <a:solidFill>
            <a:schemeClr val="accent5">
              <a:alpha val="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y to understand"/>
          <p:cNvSpPr/>
          <p:nvPr/>
        </p:nvSpPr>
        <p:spPr>
          <a:xfrm>
            <a:off x="6786419" y="3393390"/>
            <a:ext cx="1832571" cy="1298361"/>
          </a:xfrm>
          <a:prstGeom prst="rect">
            <a:avLst/>
          </a:prstGeom>
          <a:solidFill>
            <a:schemeClr val="accent4"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rgive and forget"/>
          <p:cNvSpPr/>
          <p:nvPr/>
        </p:nvSpPr>
        <p:spPr>
          <a:xfrm>
            <a:off x="6755070" y="895927"/>
            <a:ext cx="1863919" cy="2497141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walk in the park"/>
          <p:cNvSpPr/>
          <p:nvPr/>
        </p:nvSpPr>
        <p:spPr>
          <a:xfrm>
            <a:off x="69873" y="80804"/>
            <a:ext cx="2756454" cy="10960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peat after me."/>
          <p:cNvSpPr/>
          <p:nvPr/>
        </p:nvSpPr>
        <p:spPr>
          <a:xfrm>
            <a:off x="2853017" y="99276"/>
            <a:ext cx="2308999" cy="1108378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8643411" y="69280"/>
            <a:ext cx="3541190" cy="824057"/>
          </a:xfrm>
        </p:spPr>
        <p:txBody>
          <a:bodyPr/>
          <a:lstStyle/>
          <a:p>
            <a:pPr algn="ctr"/>
            <a:r>
              <a:rPr lang="en-US" dirty="0" smtClean="0"/>
              <a:t>REBUS Puzzles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8722915" y="877754"/>
            <a:ext cx="3461685" cy="4049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Repeat after me.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8730315" y="1176854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Walk in the park.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8722915" y="1431863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Forgive and forget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8730315" y="1730963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Try to understand.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8730315" y="2005746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Shut up and sit down.  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8737715" y="2304846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Hole in one. 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8730315" y="2559855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Downtown 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8737715" y="2858955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Half time / Break time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8745115" y="3113964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Forever 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8752515" y="3413064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Times up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8745115" y="3668073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Flat tire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8752515" y="3967173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Breakfast 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8752515" y="4241956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Misunderstood 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8759915" y="4541056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Scrambled eggs 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8752515" y="4796065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Afternoon tea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8759915" y="5095165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Tuesday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8767315" y="5387213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Top secret 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8774715" y="5686313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Just between you and me</a:t>
            </a:r>
          </a:p>
        </p:txBody>
      </p:sp>
    </p:spTree>
    <p:extLst>
      <p:ext uri="{BB962C8B-B14F-4D97-AF65-F5344CB8AC3E}">
        <p14:creationId xmlns:p14="http://schemas.microsoft.com/office/powerpoint/2010/main" val="262405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제목 1"/>
          <p:cNvSpPr>
            <a:spLocks noGrp="1"/>
          </p:cNvSpPr>
          <p:nvPr>
            <p:ph type="title"/>
          </p:nvPr>
        </p:nvSpPr>
        <p:spPr>
          <a:xfrm>
            <a:off x="313267" y="2380191"/>
            <a:ext cx="3124200" cy="2496609"/>
          </a:xfrm>
        </p:spPr>
        <p:txBody>
          <a:bodyPr/>
          <a:lstStyle/>
          <a:p>
            <a:pPr algn="ctr"/>
            <a:r>
              <a:rPr lang="en-US" altLang="ko-KR" dirty="0" smtClean="0"/>
              <a:t>My Family </a:t>
            </a:r>
            <a:endParaRPr lang="ko-KR" altLang="en-US" dirty="0" smtClean="0"/>
          </a:p>
        </p:txBody>
      </p:sp>
      <p:pic>
        <p:nvPicPr>
          <p:cNvPr id="3074" name="Picture 2" descr="Image may contain: 10 people, including Debbie Schilstra DeBaeremaeker and Tim Schilstra, people smiling, people sitting and in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42" y="827"/>
            <a:ext cx="8573558" cy="68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51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9400" y="2779376"/>
            <a:ext cx="5684432" cy="970450"/>
          </a:xfrm>
        </p:spPr>
        <p:txBody>
          <a:bodyPr/>
          <a:lstStyle/>
          <a:p>
            <a:pPr algn="ctr"/>
            <a:r>
              <a:rPr lang="en-US" dirty="0" smtClean="0"/>
              <a:t>Mother and Father </a:t>
            </a:r>
            <a:endParaRPr lang="en-US" dirty="0"/>
          </a:p>
        </p:txBody>
      </p:sp>
      <p:pic>
        <p:nvPicPr>
          <p:cNvPr id="13314" name="Picture 2" descr="https://scontent-icn1-1.xx.fbcdn.net/hphotos-xtp1/v/t1.0-9/12065842_10101395856535337_5880260870098387133_n.jpg?oh=aa9674424b902da57702d66a86336b1d&amp;oe=57514BA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362" y="0"/>
            <a:ext cx="5938404" cy="791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9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1129" y="2851759"/>
            <a:ext cx="5176881" cy="970450"/>
          </a:xfrm>
        </p:spPr>
        <p:txBody>
          <a:bodyPr/>
          <a:lstStyle/>
          <a:p>
            <a:pPr algn="ctr"/>
            <a:r>
              <a:rPr lang="en-US" dirty="0" smtClean="0"/>
              <a:t>Debbie and Dave </a:t>
            </a:r>
            <a:endParaRPr lang="en-US" dirty="0"/>
          </a:p>
        </p:txBody>
      </p:sp>
      <p:pic>
        <p:nvPicPr>
          <p:cNvPr id="15362" name="Picture 2" descr="https://scontent-icn1-1.xx.fbcdn.net/hphotos-xap1/v/t1.0-9/11234975_10153832450983293_2313235563608748478_n.jpg?oh=b546728d552e1c48c40313729587b725&amp;oe=575524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568" y="1091045"/>
            <a:ext cx="7689272" cy="576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68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may contain: 4 people, including Debbie Schilstra DeBaeremaeker, people smiling, people sitting, beard and out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866" y="177799"/>
            <a:ext cx="8734227" cy="655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600" y="2482683"/>
            <a:ext cx="2827867" cy="269045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Zeke and Abigail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077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420</TotalTime>
  <Words>363</Words>
  <Application>Microsoft Office PowerPoint</Application>
  <PresentationFormat>Widescreen</PresentationFormat>
  <Paragraphs>119</Paragraphs>
  <Slides>52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맑은 고딕</vt:lpstr>
      <vt:lpstr>Arial</vt:lpstr>
      <vt:lpstr>Arial Black</vt:lpstr>
      <vt:lpstr>BrowalliaUPC</vt:lpstr>
      <vt:lpstr>Calibri</vt:lpstr>
      <vt:lpstr>Calibri Light</vt:lpstr>
      <vt:lpstr>Trebuchet MS</vt:lpstr>
      <vt:lpstr>Office Theme</vt:lpstr>
      <vt:lpstr>PowerPoint Presentation</vt:lpstr>
      <vt:lpstr>Where am I from? </vt:lpstr>
      <vt:lpstr>PowerPoint Presentation</vt:lpstr>
      <vt:lpstr>PowerPoint Presentation</vt:lpstr>
      <vt:lpstr>How many are there in my family? </vt:lpstr>
      <vt:lpstr>My Family </vt:lpstr>
      <vt:lpstr>Mother and Father </vt:lpstr>
      <vt:lpstr>Debbie and Dave </vt:lpstr>
      <vt:lpstr>Zeke and Abigail </vt:lpstr>
      <vt:lpstr>Amanda </vt:lpstr>
      <vt:lpstr>Melissa  and  Bob </vt:lpstr>
      <vt:lpstr>Benjamin Lydia   </vt:lpstr>
      <vt:lpstr>PowerPoint Presentation</vt:lpstr>
      <vt:lpstr>How long have I lived in Korea? </vt:lpstr>
      <vt:lpstr>Mr.S in Korea</vt:lpstr>
      <vt:lpstr>Yuseong Bio-Science and Technology High School </vt:lpstr>
      <vt:lpstr>PowerPoint Presentation</vt:lpstr>
      <vt:lpstr>PowerPoint Presentation</vt:lpstr>
      <vt:lpstr>Eoeun Elementary School </vt:lpstr>
      <vt:lpstr>PowerPoint Presentation</vt:lpstr>
      <vt:lpstr>Shinhan High School</vt:lpstr>
      <vt:lpstr>PowerPoint Presentation</vt:lpstr>
      <vt:lpstr>What was my major? </vt:lpstr>
      <vt:lpstr>PowerPoint Presentation</vt:lpstr>
      <vt:lpstr>What is my favorite Korean Food? </vt:lpstr>
      <vt:lpstr>What is my favorite Korean Food? </vt:lpstr>
      <vt:lpstr>What is my favorite hobby? </vt:lpstr>
      <vt:lpstr>My Hobbies</vt:lpstr>
      <vt:lpstr>PowerPoint Presentation</vt:lpstr>
      <vt:lpstr>PowerPoint Presentation</vt:lpstr>
      <vt:lpstr>PowerPoint Presentation</vt:lpstr>
      <vt:lpstr>What is my favorite animal? </vt:lpstr>
      <vt:lpstr>What is my favorite animal? </vt:lpstr>
      <vt:lpstr>What is the strangest place I have been?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Writing Puzzles</vt:lpstr>
      <vt:lpstr>Writing Puzzles</vt:lpstr>
      <vt:lpstr>Writing Puzzles</vt:lpstr>
      <vt:lpstr>PowerPoint Presentation</vt:lpstr>
      <vt:lpstr>Writing Puzzles</vt:lpstr>
      <vt:lpstr>Writing Puzzles</vt:lpstr>
      <vt:lpstr>PowerPoint Presentation</vt:lpstr>
      <vt:lpstr>PowerPoint Presentation</vt:lpstr>
      <vt:lpstr>Writing Puzzles</vt:lpstr>
      <vt:lpstr>Writing Puzzles</vt:lpstr>
      <vt:lpstr>Writing Puzzles</vt:lpstr>
      <vt:lpstr>Writing Puzzles</vt:lpstr>
      <vt:lpstr>REBUS Puzzles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</dc:title>
  <dc:creator>Joseph Moore</dc:creator>
  <cp:lastModifiedBy>Joseph Moore</cp:lastModifiedBy>
  <cp:revision>36</cp:revision>
  <dcterms:created xsi:type="dcterms:W3CDTF">2018-11-01T01:02:26Z</dcterms:created>
  <dcterms:modified xsi:type="dcterms:W3CDTF">2019-06-21T01:16:41Z</dcterms:modified>
</cp:coreProperties>
</file>