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43AB-399B-4476-8E39-43527D8556F5}" type="datetimeFigureOut">
              <a:rPr lang="ko-KR" altLang="en-US" smtClean="0"/>
              <a:t>2015-04-06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27EA-7E54-4BBA-9910-6E4D3E821BD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43AB-399B-4476-8E39-43527D8556F5}" type="datetimeFigureOut">
              <a:rPr lang="ko-KR" altLang="en-US" smtClean="0"/>
              <a:t>2015-04-06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27EA-7E54-4BBA-9910-6E4D3E821BD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43AB-399B-4476-8E39-43527D8556F5}" type="datetimeFigureOut">
              <a:rPr lang="ko-KR" altLang="en-US" smtClean="0"/>
              <a:t>2015-04-06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27EA-7E54-4BBA-9910-6E4D3E821BD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43AB-399B-4476-8E39-43527D8556F5}" type="datetimeFigureOut">
              <a:rPr lang="ko-KR" altLang="en-US" smtClean="0"/>
              <a:t>2015-04-06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27EA-7E54-4BBA-9910-6E4D3E821BD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43AB-399B-4476-8E39-43527D8556F5}" type="datetimeFigureOut">
              <a:rPr lang="ko-KR" altLang="en-US" smtClean="0"/>
              <a:t>2015-04-06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27EA-7E54-4BBA-9910-6E4D3E821BD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43AB-399B-4476-8E39-43527D8556F5}" type="datetimeFigureOut">
              <a:rPr lang="ko-KR" altLang="en-US" smtClean="0"/>
              <a:t>2015-04-06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27EA-7E54-4BBA-9910-6E4D3E821BD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43AB-399B-4476-8E39-43527D8556F5}" type="datetimeFigureOut">
              <a:rPr lang="ko-KR" altLang="en-US" smtClean="0"/>
              <a:t>2015-04-06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27EA-7E54-4BBA-9910-6E4D3E821BD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43AB-399B-4476-8E39-43527D8556F5}" type="datetimeFigureOut">
              <a:rPr lang="ko-KR" altLang="en-US" smtClean="0"/>
              <a:t>2015-04-06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27EA-7E54-4BBA-9910-6E4D3E821BD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43AB-399B-4476-8E39-43527D8556F5}" type="datetimeFigureOut">
              <a:rPr lang="ko-KR" altLang="en-US" smtClean="0"/>
              <a:t>2015-04-06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27EA-7E54-4BBA-9910-6E4D3E821BD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43AB-399B-4476-8E39-43527D8556F5}" type="datetimeFigureOut">
              <a:rPr lang="ko-KR" altLang="en-US" smtClean="0"/>
              <a:t>2015-04-06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27EA-7E54-4BBA-9910-6E4D3E821BD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43AB-399B-4476-8E39-43527D8556F5}" type="datetimeFigureOut">
              <a:rPr lang="ko-KR" altLang="en-US" smtClean="0"/>
              <a:t>2015-04-06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527EA-7E54-4BBA-9910-6E4D3E821BD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943AB-399B-4476-8E39-43527D8556F5}" type="datetimeFigureOut">
              <a:rPr lang="ko-KR" altLang="en-US" smtClean="0"/>
              <a:t>2015-04-06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527EA-7E54-4BBA-9910-6E4D3E821BD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0"/>
            <a:ext cx="4320000" cy="270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4572000" y="8920"/>
            <a:ext cx="4320000" cy="27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0" y="2745224"/>
            <a:ext cx="4320000" cy="27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4572000" y="2745224"/>
            <a:ext cx="4320000" cy="27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0"/>
            <a:ext cx="4320000" cy="270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4572000" y="8920"/>
            <a:ext cx="4320000" cy="27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0" y="2745224"/>
            <a:ext cx="4320000" cy="27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4572000" y="2745224"/>
            <a:ext cx="4320000" cy="27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0"/>
            <a:ext cx="4320000" cy="270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4572000" y="8920"/>
            <a:ext cx="4320000" cy="27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0" y="2745224"/>
            <a:ext cx="4320000" cy="27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4572000" y="2745224"/>
            <a:ext cx="4320000" cy="27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0"/>
            <a:ext cx="4320000" cy="270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4572000" y="8920"/>
            <a:ext cx="4320000" cy="27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0" y="2745224"/>
            <a:ext cx="4320000" cy="27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4572000" y="2745224"/>
            <a:ext cx="4320000" cy="270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</Words>
  <Application>Microsoft Office PowerPoint</Application>
  <PresentationFormat>화면 슬라이드 쇼(4:3)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user</cp:lastModifiedBy>
  <cp:revision>1</cp:revision>
  <dcterms:created xsi:type="dcterms:W3CDTF">2015-04-06T00:25:13Z</dcterms:created>
  <dcterms:modified xsi:type="dcterms:W3CDTF">2015-04-06T00:28:04Z</dcterms:modified>
</cp:coreProperties>
</file>