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4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5" r:id="rId12"/>
    <p:sldId id="266" r:id="rId1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3900-EB30-4CB3-9BEC-344EA76437C9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9D100-BF83-41EE-9530-FA3AD55F3D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77FE4-A0EC-45DF-A4E3-B778B9A8C076}" type="datetimeFigureOut">
              <a:rPr lang="ko-KR" altLang="en-US" smtClean="0"/>
              <a:pPr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BE70-81A6-4786-8FD1-8D67DBD77C9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"/>
            <a:ext cx="3131840" cy="10527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3200" dirty="0" smtClean="0"/>
              <a:t>Vice - President</a:t>
            </a:r>
            <a:r>
              <a:rPr lang="ko-KR" altLang="en-US" sz="3200" dirty="0" smtClean="0"/>
              <a:t> 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08012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 (R+D)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16024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 (Finance)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324036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 (Marketing)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131840" y="0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(R+D)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131840" y="108012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(R+D)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3131840" y="216024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(R+D)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131840" y="324036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(Finance)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131840" y="432048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(Finance)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131840" y="540060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(Finance)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0" y="432048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(Marketing)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0" y="540060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(Marketing)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 rot="16200000">
            <a:off x="7051712" y="1039553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(Marketing)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 rot="16200000">
            <a:off x="5980719" y="1039554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(R+D)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 rot="16200000">
            <a:off x="7051713" y="418052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(Finance)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Staff  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Need more people in R+D department 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Plan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Find a new price point.  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Advertisement?   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Sell 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Sell the game to </a:t>
            </a:r>
            <a:r>
              <a:rPr lang="en-US" altLang="ko-KR" sz="6000" dirty="0" err="1" smtClean="0">
                <a:solidFill>
                  <a:srgbClr val="002060"/>
                </a:solidFill>
              </a:rPr>
              <a:t>Mr.S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52400" y="2312641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Manager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(HR)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79512" y="3429000"/>
            <a:ext cx="3131840" cy="1052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(HR)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 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game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About animals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For children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No blood</a:t>
            </a: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marketing plan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How will you sell this game?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Advertisements? </a:t>
            </a: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Price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Figure out how much the game should cost.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Sell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Sell the game to </a:t>
            </a:r>
            <a:r>
              <a:rPr lang="en-US" altLang="ko-KR" sz="6000" dirty="0" err="1" smtClean="0">
                <a:solidFill>
                  <a:srgbClr val="002060"/>
                </a:solidFill>
              </a:rPr>
              <a:t>Mr.S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Success / Failure</a:t>
            </a: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4a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The game is selling well.  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How will you spend the extra money?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4b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The game did not sell. </a:t>
            </a: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You must fire someone.  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</a:t>
            </a:r>
            <a:r>
              <a:rPr lang="en-US" altLang="ko-KR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game</a:t>
            </a:r>
            <a:endParaRPr lang="ko-KR" altLang="en-U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About </a:t>
            </a:r>
            <a:r>
              <a:rPr lang="en-US" altLang="ko-KR" sz="6000" dirty="0" smtClean="0">
                <a:solidFill>
                  <a:srgbClr val="002060"/>
                </a:solidFill>
              </a:rPr>
              <a:t>war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For </a:t>
            </a:r>
            <a:r>
              <a:rPr lang="en-US" altLang="ko-KR" sz="6000" dirty="0" smtClean="0">
                <a:solidFill>
                  <a:srgbClr val="002060"/>
                </a:solidFill>
              </a:rPr>
              <a:t>teenagers / adults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altLang="ko-KR" sz="6000" dirty="0" smtClean="0">
                <a:solidFill>
                  <a:srgbClr val="002060"/>
                </a:solidFill>
              </a:rPr>
              <a:t>Lots of blood</a:t>
            </a:r>
            <a:endParaRPr lang="en-US" altLang="ko-KR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ko-KR" alt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182</Words>
  <Application>Microsoft Office PowerPoint</Application>
  <PresentationFormat>화면 슬라이드 쇼(4:3)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Vice - President </vt:lpstr>
      <vt:lpstr>슬라이드 2</vt:lpstr>
      <vt:lpstr>Phase 1 –  Create a new game</vt:lpstr>
      <vt:lpstr>Phase 2 –  Create marketing plan</vt:lpstr>
      <vt:lpstr>Phase 3 –  Game Price</vt:lpstr>
      <vt:lpstr>Phase 4 –  Sell</vt:lpstr>
      <vt:lpstr>Phase 4a –  Success</vt:lpstr>
      <vt:lpstr>Phase 4b –  Failure</vt:lpstr>
      <vt:lpstr>Phase 5 –  Create a new game</vt:lpstr>
      <vt:lpstr>Phase 6 –  Change Staff  </vt:lpstr>
      <vt:lpstr>Phase 7 –  Marketing Plan</vt:lpstr>
      <vt:lpstr>Phase 8 –  Sell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Vice - President </dc:title>
  <dc:creator>user</dc:creator>
  <cp:lastModifiedBy>user</cp:lastModifiedBy>
  <cp:revision>4</cp:revision>
  <dcterms:created xsi:type="dcterms:W3CDTF">2015-04-06T01:31:52Z</dcterms:created>
  <dcterms:modified xsi:type="dcterms:W3CDTF">2015-04-06T05:26:13Z</dcterms:modified>
</cp:coreProperties>
</file>