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834"/>
  </p:normalViewPr>
  <p:slideViewPr>
    <p:cSldViewPr>
      <p:cViewPr varScale="1">
        <p:scale>
          <a:sx n="147" d="100"/>
          <a:sy n="147" d="100"/>
        </p:scale>
        <p:origin x="-594" y="-90"/>
      </p:cViewPr>
      <p:guideLst>
        <p:guide orient="horz" pos="1619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 flipV="1">
            <a:off x="5410183" y="2857501"/>
            <a:ext cx="3733819" cy="6831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>
        <p:nvSpPr>
          <p:cNvPr id="24" name="직사각형 23"/>
          <p:cNvSpPr/>
          <p:nvPr/>
        </p:nvSpPr>
        <p:spPr>
          <a:xfrm flipV="1">
            <a:off x="5410201" y="2922758"/>
            <a:ext cx="3733801" cy="144018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>
        <p:nvSpPr>
          <p:cNvPr id="25" name="직사각형 24"/>
          <p:cNvSpPr/>
          <p:nvPr/>
        </p:nvSpPr>
        <p:spPr>
          <a:xfrm flipV="1">
            <a:off x="5410201" y="3086375"/>
            <a:ext cx="3733801" cy="6858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>
        <p:nvSpPr>
          <p:cNvPr id="26" name="직사각형 25"/>
          <p:cNvSpPr/>
          <p:nvPr/>
        </p:nvSpPr>
        <p:spPr>
          <a:xfrm flipV="1">
            <a:off x="5410200" y="3123302"/>
            <a:ext cx="1965960" cy="13716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>
        <p:nvSpPr>
          <p:cNvPr id="27" name="직사각형 26"/>
          <p:cNvSpPr/>
          <p:nvPr/>
        </p:nvSpPr>
        <p:spPr>
          <a:xfrm flipV="1">
            <a:off x="5410200" y="3149679"/>
            <a:ext cx="1965960" cy="6858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 useBgFill="1">
        <p:nvSpPr>
          <p:cNvPr id="30" name="모서리가 둥근 직사각형 29"/>
          <p:cNvSpPr/>
          <p:nvPr/>
        </p:nvSpPr>
        <p:spPr bwMode="white">
          <a:xfrm>
            <a:off x="5410200" y="2971800"/>
            <a:ext cx="3063240" cy="20574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 useBgFill="1">
        <p:nvSpPr>
          <p:cNvPr id="31" name="모서리가 둥근 직사각형 30"/>
          <p:cNvSpPr/>
          <p:nvPr/>
        </p:nvSpPr>
        <p:spPr bwMode="white">
          <a:xfrm>
            <a:off x="7376507" y="3045737"/>
            <a:ext cx="160020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>
        <p:nvSpPr>
          <p:cNvPr id="7" name="직사각형 6"/>
          <p:cNvSpPr/>
          <p:nvPr/>
        </p:nvSpPr>
        <p:spPr>
          <a:xfrm>
            <a:off x="1" y="2737246"/>
            <a:ext cx="9144000" cy="183128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>
        <p:nvSpPr>
          <p:cNvPr id="10" name="직사각형 9"/>
          <p:cNvSpPr/>
          <p:nvPr/>
        </p:nvSpPr>
        <p:spPr>
          <a:xfrm>
            <a:off x="1" y="2756646"/>
            <a:ext cx="9144001" cy="10550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>
        <p:nvSpPr>
          <p:cNvPr id="11" name="직사각형 10"/>
          <p:cNvSpPr/>
          <p:nvPr/>
        </p:nvSpPr>
        <p:spPr>
          <a:xfrm flipV="1">
            <a:off x="6414051" y="2732318"/>
            <a:ext cx="2729950" cy="1863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>
        <p:nvSpPr>
          <p:cNvPr id="19" name="직사각형 18"/>
          <p:cNvSpPr/>
          <p:nvPr/>
        </p:nvSpPr>
        <p:spPr>
          <a:xfrm>
            <a:off x="0" y="0"/>
            <a:ext cx="9144000" cy="2776275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457200" y="1801416"/>
            <a:ext cx="8458200" cy="1102519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457200" y="2924953"/>
            <a:ext cx="4953000" cy="131445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lvl="0">
              <a:defRPr lang="ko-KR" altLang="en-US"/>
            </a:pPr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>
          <a:xfrm>
            <a:off x="6705600" y="3154680"/>
            <a:ext cx="960120" cy="342900"/>
          </a:xfrm>
        </p:spPr>
        <p:txBody>
          <a:bodyPr/>
          <a:lstStyle/>
          <a:p>
            <a:pPr lvl="0">
              <a:defRPr lang="ko-KR" altLang="en-US"/>
            </a:pPr>
            <a:fld id="{5E5FB05B-2404-4C54-8E69-75F5609AC373}" type="datetimeFigureOut">
              <a:rPr lang="ko-KR" altLang="en-US"/>
              <a:pPr lvl="0">
                <a:defRPr lang="ko-KR" altLang="en-US"/>
              </a:pPr>
              <a:t>2018-03-12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5410200" y="3153966"/>
            <a:ext cx="1295400" cy="342900"/>
          </a:xfrm>
        </p:spPr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8320088" y="852"/>
            <a:ext cx="747712" cy="27432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>
              <a:defRPr lang="ko-KR" altLang="en-US"/>
            </a:pPr>
            <a:fld id="{CB331A6B-FE75-4DD8-B1B4-E81D08C8F9F5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 eaLnBrk="1" latinLnBrk="0" hangingPunct="1">
              <a:defRPr lang="ko-KR" altLang="en-US"/>
            </a:pPr>
            <a:r>
              <a:rPr lang="ko-KR" altLang="en-US"/>
              <a:t>둘째 수준</a:t>
            </a:r>
          </a:p>
          <a:p>
            <a:pPr lvl="2" eaLnBrk="1" latinLnBrk="0" hangingPunct="1">
              <a:defRPr lang="ko-KR" altLang="en-US"/>
            </a:pPr>
            <a:r>
              <a:rPr lang="ko-KR" altLang="en-US"/>
              <a:t>셋째 수준</a:t>
            </a:r>
          </a:p>
          <a:p>
            <a:pPr lvl="3" eaLnBrk="1" latinLnBrk="0" hangingPunct="1">
              <a:defRPr lang="ko-KR" altLang="en-US"/>
            </a:pPr>
            <a:r>
              <a:rPr lang="ko-KR" altLang="en-US"/>
              <a:t>넷째 수준</a:t>
            </a:r>
          </a:p>
          <a:p>
            <a:pPr lvl="4" eaLnBrk="1" latinLnBrk="0" hangingPunct="1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E5FB05B-2404-4C54-8E69-75F5609AC373}" type="datetimeFigureOut">
              <a:rPr lang="ko-KR" altLang="en-US"/>
              <a:pPr lvl="0">
                <a:defRPr lang="ko-KR" altLang="en-US"/>
              </a:pPr>
              <a:t>2018-03-12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CB331A6B-FE75-4DD8-B1B4-E81D08C8F9F5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781800" y="857250"/>
            <a:ext cx="1905000" cy="4114800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857250"/>
            <a:ext cx="6248400" cy="4114800"/>
          </a:xfrm>
        </p:spPr>
        <p:txBody>
          <a:bodyPr vert="eaVert"/>
          <a:lstStyle/>
          <a:p>
            <a:pPr lvl="0" eaLnBrk="1" latinLnBrk="0" hangingPunct="1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 eaLnBrk="1" latinLnBrk="0" hangingPunct="1">
              <a:defRPr lang="ko-KR" altLang="en-US"/>
            </a:pPr>
            <a:r>
              <a:rPr lang="ko-KR" altLang="en-US"/>
              <a:t>둘째 수준</a:t>
            </a:r>
          </a:p>
          <a:p>
            <a:pPr lvl="2" eaLnBrk="1" latinLnBrk="0" hangingPunct="1">
              <a:defRPr lang="ko-KR" altLang="en-US"/>
            </a:pPr>
            <a:r>
              <a:rPr lang="ko-KR" altLang="en-US"/>
              <a:t>셋째 수준</a:t>
            </a:r>
          </a:p>
          <a:p>
            <a:pPr lvl="3" eaLnBrk="1" latinLnBrk="0" hangingPunct="1">
              <a:defRPr lang="ko-KR" altLang="en-US"/>
            </a:pPr>
            <a:r>
              <a:rPr lang="ko-KR" altLang="en-US"/>
              <a:t>넷째 수준</a:t>
            </a:r>
          </a:p>
          <a:p>
            <a:pPr lvl="4" eaLnBrk="1" latinLnBrk="0" hangingPunct="1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E5FB05B-2404-4C54-8E69-75F5609AC373}" type="datetimeFigureOut">
              <a:rPr lang="ko-KR" altLang="en-US"/>
              <a:pPr lvl="0">
                <a:defRPr lang="ko-KR" altLang="en-US"/>
              </a:pPr>
              <a:t>2018-03-12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CB331A6B-FE75-4DD8-B1B4-E81D08C8F9F5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 eaLnBrk="1" latinLnBrk="0" hangingPunct="1">
              <a:defRPr lang="ko-KR" altLang="en-US"/>
            </a:pPr>
            <a:r>
              <a:rPr lang="ko-KR" altLang="en-US"/>
              <a:t>둘째 수준</a:t>
            </a:r>
          </a:p>
          <a:p>
            <a:pPr lvl="2" eaLnBrk="1" latinLnBrk="0" hangingPunct="1">
              <a:defRPr lang="ko-KR" altLang="en-US"/>
            </a:pPr>
            <a:r>
              <a:rPr lang="ko-KR" altLang="en-US"/>
              <a:t>셋째 수준</a:t>
            </a:r>
          </a:p>
          <a:p>
            <a:pPr lvl="3" eaLnBrk="1" latinLnBrk="0" hangingPunct="1">
              <a:defRPr lang="ko-KR" altLang="en-US"/>
            </a:pPr>
            <a:r>
              <a:rPr lang="ko-KR" altLang="en-US"/>
              <a:t>넷째 수준</a:t>
            </a:r>
          </a:p>
          <a:p>
            <a:pPr lvl="4" eaLnBrk="1" latinLnBrk="0" hangingPunct="1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E5FB05B-2404-4C54-8E69-75F5609AC373}" type="datetimeFigureOut">
              <a:rPr lang="ko-KR" altLang="en-US"/>
              <a:pPr lvl="0">
                <a:defRPr lang="ko-KR" altLang="en-US"/>
              </a:pPr>
              <a:t>2018-03-12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CB331A6B-FE75-4DD8-B1B4-E81D08C8F9F5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1485901"/>
            <a:ext cx="7772400" cy="1021556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525316"/>
            <a:ext cx="7772400" cy="1132284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E5FB05B-2404-4C54-8E69-75F5609AC373}" type="datetimeFigureOut">
              <a:rPr lang="ko-KR" altLang="en-US"/>
              <a:pPr lvl="0">
                <a:defRPr lang="ko-KR" altLang="en-US"/>
              </a:pPr>
              <a:t>2018-03-12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CB331A6B-FE75-4DD8-B1B4-E81D08C8F9F5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87069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 eaLnBrk="1" latinLnBrk="0" hangingPunct="1">
              <a:defRPr lang="ko-KR" altLang="en-US"/>
            </a:pPr>
            <a:r>
              <a:rPr lang="ko-KR" altLang="en-US"/>
              <a:t>둘째 수준</a:t>
            </a:r>
          </a:p>
          <a:p>
            <a:pPr lvl="2" eaLnBrk="1" latinLnBrk="0" hangingPunct="1">
              <a:defRPr lang="ko-KR" altLang="en-US"/>
            </a:pPr>
            <a:r>
              <a:rPr lang="ko-KR" altLang="en-US"/>
              <a:t>셋째 수준</a:t>
            </a:r>
          </a:p>
          <a:p>
            <a:pPr lvl="3" eaLnBrk="1" latinLnBrk="0" hangingPunct="1">
              <a:defRPr lang="ko-KR" altLang="en-US"/>
            </a:pPr>
            <a:r>
              <a:rPr lang="ko-KR" altLang="en-US"/>
              <a:t>넷째 수준</a:t>
            </a:r>
          </a:p>
          <a:p>
            <a:pPr lvl="4" eaLnBrk="1" latinLnBrk="0" hangingPunct="1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87069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 eaLnBrk="1" latinLnBrk="0" hangingPunct="1">
              <a:defRPr lang="ko-KR" altLang="en-US"/>
            </a:pPr>
            <a:r>
              <a:rPr lang="ko-KR" altLang="en-US"/>
              <a:t>둘째 수준</a:t>
            </a:r>
          </a:p>
          <a:p>
            <a:pPr lvl="2" eaLnBrk="1" latinLnBrk="0" hangingPunct="1">
              <a:defRPr lang="ko-KR" altLang="en-US"/>
            </a:pPr>
            <a:r>
              <a:rPr lang="ko-KR" altLang="en-US"/>
              <a:t>셋째 수준</a:t>
            </a:r>
          </a:p>
          <a:p>
            <a:pPr lvl="3" eaLnBrk="1" latinLnBrk="0" hangingPunct="1">
              <a:defRPr lang="ko-KR" altLang="en-US"/>
            </a:pPr>
            <a:r>
              <a:rPr lang="ko-KR" altLang="en-US"/>
              <a:t>넷째 수준</a:t>
            </a:r>
          </a:p>
          <a:p>
            <a:pPr lvl="4" eaLnBrk="1" latinLnBrk="0" hangingPunct="1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E5FB05B-2404-4C54-8E69-75F5609AC373}" type="datetimeFigureOut">
              <a:rPr lang="ko-KR" altLang="en-US"/>
              <a:pPr lvl="0">
                <a:defRPr lang="ko-KR" altLang="en-US"/>
              </a:pPr>
              <a:t>2018-03-12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CB331A6B-FE75-4DD8-B1B4-E81D08C8F9F5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1000" y="857250"/>
            <a:ext cx="8382000" cy="802386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81000" y="1683728"/>
            <a:ext cx="4041648" cy="3429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721226" y="1683728"/>
            <a:ext cx="4041775" cy="3429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381000" y="2031389"/>
            <a:ext cx="4041648" cy="29146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 eaLnBrk="1" latinLnBrk="0" hangingPunct="1">
              <a:defRPr lang="ko-KR" altLang="en-US"/>
            </a:pPr>
            <a:r>
              <a:rPr lang="ko-KR" altLang="en-US"/>
              <a:t>둘째 수준</a:t>
            </a:r>
          </a:p>
          <a:p>
            <a:pPr lvl="2" eaLnBrk="1" latinLnBrk="0" hangingPunct="1">
              <a:defRPr lang="ko-KR" altLang="en-US"/>
            </a:pPr>
            <a:r>
              <a:rPr lang="ko-KR" altLang="en-US"/>
              <a:t>셋째 수준</a:t>
            </a:r>
          </a:p>
          <a:p>
            <a:pPr lvl="3" eaLnBrk="1" latinLnBrk="0" hangingPunct="1">
              <a:defRPr lang="ko-KR" altLang="en-US"/>
            </a:pPr>
            <a:r>
              <a:rPr lang="ko-KR" altLang="en-US"/>
              <a:t>넷째 수준</a:t>
            </a:r>
          </a:p>
          <a:p>
            <a:pPr lvl="4" eaLnBrk="1" latinLnBrk="0" hangingPunct="1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718305" y="2031389"/>
            <a:ext cx="4041775" cy="29146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 eaLnBrk="1" latinLnBrk="0" hangingPunct="1">
              <a:defRPr lang="ko-KR" altLang="en-US"/>
            </a:pPr>
            <a:r>
              <a:rPr lang="ko-KR" altLang="en-US"/>
              <a:t>둘째 수준</a:t>
            </a:r>
          </a:p>
          <a:p>
            <a:pPr lvl="2" eaLnBrk="1" latinLnBrk="0" hangingPunct="1">
              <a:defRPr lang="ko-KR" altLang="en-US"/>
            </a:pPr>
            <a:r>
              <a:rPr lang="ko-KR" altLang="en-US"/>
              <a:t>셋째 수준</a:t>
            </a:r>
          </a:p>
          <a:p>
            <a:pPr lvl="3" eaLnBrk="1" latinLnBrk="0" hangingPunct="1">
              <a:defRPr lang="ko-KR" altLang="en-US"/>
            </a:pPr>
            <a:r>
              <a:rPr lang="ko-KR" altLang="en-US"/>
              <a:t>넷째 수준</a:t>
            </a:r>
          </a:p>
          <a:p>
            <a:pPr lvl="4" eaLnBrk="1" latinLnBrk="0" hangingPunct="1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26" name="날짜 개체 틀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E5FB05B-2404-4C54-8E69-75F5609AC373}" type="datetimeFigureOut">
              <a:rPr lang="ko-KR" altLang="en-US"/>
              <a:pPr lvl="0">
                <a:defRPr lang="ko-KR" altLang="en-US"/>
              </a:pPr>
              <a:t>2018-03-12</a:t>
            </a:fld>
            <a:endParaRPr lang="ko-KR" altLang="en-US"/>
          </a:p>
        </p:txBody>
      </p:sp>
      <p:sp>
        <p:nvSpPr>
          <p:cNvPr id="27" name="슬라이드 번호 개체 틀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fld id="{CB331A6B-FE75-4DD8-B1B4-E81D08C8F9F5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  <p:sp>
        <p:nvSpPr>
          <p:cNvPr id="28" name="바닥글 개체 틀 2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802386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583680" y="459486"/>
            <a:ext cx="957264" cy="342900"/>
          </a:xfrm>
        </p:spPr>
        <p:txBody>
          <a:bodyPr/>
          <a:lstStyle/>
          <a:p>
            <a:pPr lvl="0">
              <a:defRPr lang="ko-KR" altLang="en-US"/>
            </a:pPr>
            <a:fld id="{5E5FB05B-2404-4C54-8E69-75F5609AC373}" type="datetimeFigureOut">
              <a:rPr lang="ko-KR" altLang="en-US"/>
              <a:pPr lvl="0">
                <a:defRPr lang="ko-KR" altLang="en-US"/>
              </a:pPr>
              <a:t>2018-03-12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5257800" y="459486"/>
            <a:ext cx="1325880" cy="342900"/>
          </a:xfrm>
        </p:spPr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174736" y="1704"/>
            <a:ext cx="762000" cy="274320"/>
          </a:xfrm>
        </p:spPr>
        <p:txBody>
          <a:bodyPr/>
          <a:lstStyle/>
          <a:p>
            <a:pPr lvl="0">
              <a:defRPr lang="ko-KR" altLang="en-US"/>
            </a:pPr>
            <a:fld id="{CB331A6B-FE75-4DD8-B1B4-E81D08C8F9F5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E5FB05B-2404-4C54-8E69-75F5609AC373}" type="datetimeFigureOut">
              <a:rPr lang="ko-KR" altLang="en-US"/>
              <a:pPr lvl="0">
                <a:defRPr lang="ko-KR" altLang="en-US"/>
              </a:pPr>
              <a:t>2018-03-12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CB331A6B-FE75-4DD8-B1B4-E81D08C8F9F5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53496" y="826478"/>
            <a:ext cx="3383280" cy="658368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5353496" y="1508045"/>
            <a:ext cx="3383280" cy="346329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152400" y="582215"/>
            <a:ext cx="5102352" cy="43891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 eaLnBrk="1" latinLnBrk="0" hangingPunct="1">
              <a:defRPr lang="ko-KR" altLang="en-US"/>
            </a:pPr>
            <a:r>
              <a:rPr lang="ko-KR" altLang="en-US"/>
              <a:t>둘째 수준</a:t>
            </a:r>
          </a:p>
          <a:p>
            <a:pPr lvl="2" eaLnBrk="1" latinLnBrk="0" hangingPunct="1">
              <a:defRPr lang="ko-KR" altLang="en-US"/>
            </a:pPr>
            <a:r>
              <a:rPr lang="ko-KR" altLang="en-US"/>
              <a:t>셋째 수준</a:t>
            </a:r>
          </a:p>
          <a:p>
            <a:pPr lvl="3" eaLnBrk="1" latinLnBrk="0" hangingPunct="1">
              <a:defRPr lang="ko-KR" altLang="en-US"/>
            </a:pPr>
            <a:r>
              <a:rPr lang="ko-KR" altLang="en-US"/>
              <a:t>넷째 수준</a:t>
            </a:r>
          </a:p>
          <a:p>
            <a:pPr lvl="4" eaLnBrk="1" latinLnBrk="0" hangingPunct="1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E5FB05B-2404-4C54-8E69-75F5609AC373}" type="datetimeFigureOut">
              <a:rPr lang="ko-KR" altLang="en-US"/>
              <a:pPr lvl="0">
                <a:defRPr lang="ko-KR" altLang="en-US"/>
              </a:pPr>
              <a:t>2018-03-12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CB331A6B-FE75-4DD8-B1B4-E81D08C8F9F5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40435" y="831870"/>
            <a:ext cx="586803" cy="3511228"/>
          </a:xfrm>
        </p:spPr>
        <p:txBody>
          <a:bodyPr vert="horz" lIns="45720" tIns="0" rIns="45720" anchor="t"/>
          <a:lstStyle>
            <a:lvl1pPr algn="ctr">
              <a:buNone/>
              <a:defRPr sz="2000" b="1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 noTextEdit="1"/>
          </p:cNvSpPr>
          <p:nvPr>
            <p:ph type="pic" idx="1"/>
          </p:nvPr>
        </p:nvSpPr>
        <p:spPr>
          <a:xfrm>
            <a:off x="403671" y="857250"/>
            <a:ext cx="4572000" cy="3429000"/>
          </a:xfrm>
          <a:solidFill>
            <a:srgbClr val="EAEAEA"/>
          </a:solidFill>
          <a:ln w="50800">
            <a:solidFill>
              <a:srgbClr val="FFFFFF"/>
            </a:solidFill>
            <a:miter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88443" y="2455731"/>
            <a:ext cx="2590800" cy="1887367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>
              <a:defRPr lang="ko-KR" altLang="en-US"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E5FB05B-2404-4C54-8E69-75F5609AC373}" type="datetimeFigureOut">
              <a:rPr lang="ko-KR" altLang="en-US"/>
              <a:pPr lvl="0">
                <a:defRPr lang="ko-KR" altLang="en-US"/>
              </a:pPr>
              <a:t>2018-03-12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CB331A6B-FE75-4DD8-B1B4-E81D08C8F9F5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도시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1" y="275114"/>
            <a:ext cx="9144000" cy="6330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>
        <p:nvSpPr>
          <p:cNvPr id="29" name="직사각형 28"/>
          <p:cNvSpPr/>
          <p:nvPr/>
        </p:nvSpPr>
        <p:spPr>
          <a:xfrm>
            <a:off x="0" y="0"/>
            <a:ext cx="9144000" cy="232997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>
        <p:nvSpPr>
          <p:cNvPr id="30" name="직사각형 29"/>
          <p:cNvSpPr/>
          <p:nvPr/>
        </p:nvSpPr>
        <p:spPr>
          <a:xfrm>
            <a:off x="1" y="231207"/>
            <a:ext cx="9144001" cy="6858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>
        <p:nvSpPr>
          <p:cNvPr id="31" name="직사각형 30"/>
          <p:cNvSpPr/>
          <p:nvPr/>
        </p:nvSpPr>
        <p:spPr>
          <a:xfrm flipV="1">
            <a:off x="5410183" y="270185"/>
            <a:ext cx="3733819" cy="6831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>
        <p:nvSpPr>
          <p:cNvPr id="32" name="직사각형 31"/>
          <p:cNvSpPr/>
          <p:nvPr/>
        </p:nvSpPr>
        <p:spPr>
          <a:xfrm flipV="1">
            <a:off x="5410201" y="330085"/>
            <a:ext cx="3733801" cy="135026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 useBgFill="1">
        <p:nvSpPr>
          <p:cNvPr id="33" name="모서리가 둥근 직사각형 32"/>
          <p:cNvSpPr/>
          <p:nvPr/>
        </p:nvSpPr>
        <p:spPr bwMode="white">
          <a:xfrm>
            <a:off x="5407339" y="373128"/>
            <a:ext cx="3063240" cy="20574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 useBgFill="1">
        <p:nvSpPr>
          <p:cNvPr id="34" name="모서리가 둥근 직사각형 33"/>
          <p:cNvSpPr/>
          <p:nvPr/>
        </p:nvSpPr>
        <p:spPr bwMode="white">
          <a:xfrm>
            <a:off x="7373646" y="441707"/>
            <a:ext cx="160020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>
        <p:nvSpPr>
          <p:cNvPr id="35" name="직사각형 34"/>
          <p:cNvSpPr/>
          <p:nvPr/>
        </p:nvSpPr>
        <p:spPr bwMode="invGray">
          <a:xfrm>
            <a:off x="9084966" y="-1501"/>
            <a:ext cx="57626" cy="466344"/>
          </a:xfrm>
          <a:prstGeom prst="rect">
            <a:avLst/>
          </a:prstGeom>
          <a:solidFill>
            <a:srgbClr val="FFFFFF">
              <a:alpha val="651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>
        <p:nvSpPr>
          <p:cNvPr id="36" name="직사각형 35"/>
          <p:cNvSpPr/>
          <p:nvPr/>
        </p:nvSpPr>
        <p:spPr bwMode="invGray">
          <a:xfrm>
            <a:off x="9044481" y="-1501"/>
            <a:ext cx="27432" cy="466344"/>
          </a:xfrm>
          <a:prstGeom prst="rect">
            <a:avLst/>
          </a:prstGeom>
          <a:solidFill>
            <a:srgbClr val="FFFFFF">
              <a:alpha val="651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>
        <p:nvSpPr>
          <p:cNvPr id="37" name="직사각형 36"/>
          <p:cNvSpPr/>
          <p:nvPr/>
        </p:nvSpPr>
        <p:spPr bwMode="invGray">
          <a:xfrm>
            <a:off x="9025428" y="-1501"/>
            <a:ext cx="9144" cy="466344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>
        <p:nvSpPr>
          <p:cNvPr id="38" name="직사각형 37"/>
          <p:cNvSpPr/>
          <p:nvPr/>
        </p:nvSpPr>
        <p:spPr bwMode="invGray">
          <a:xfrm>
            <a:off x="8975423" y="-1501"/>
            <a:ext cx="27432" cy="466344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>
        <p:nvSpPr>
          <p:cNvPr id="39" name="직사각형 38"/>
          <p:cNvSpPr/>
          <p:nvPr/>
        </p:nvSpPr>
        <p:spPr bwMode="invGray">
          <a:xfrm>
            <a:off x="8915677" y="285"/>
            <a:ext cx="54864" cy="438912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>
        <p:nvSpPr>
          <p:cNvPr id="40" name="직사각형 39"/>
          <p:cNvSpPr/>
          <p:nvPr/>
        </p:nvSpPr>
        <p:spPr bwMode="invGray">
          <a:xfrm>
            <a:off x="8873475" y="285"/>
            <a:ext cx="9144" cy="438912"/>
          </a:xfrm>
          <a:prstGeom prst="rect">
            <a:avLst/>
          </a:prstGeom>
          <a:solidFill>
            <a:srgbClr val="FFFFFF">
              <a:alpha val="302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>
              <a:defRPr lang="ko-KR" altLang="en-US"/>
            </a:pPr>
            <a:endParaRPr lang="en-US"/>
          </a:p>
        </p:txBody>
      </p:sp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8001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457200" y="1687068"/>
            <a:ext cx="8229600" cy="324383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>
              <a:defRPr lang="ko-KR" altLang="en-US"/>
            </a:pPr>
            <a:r>
              <a:rPr lang="ko-KR" altLang="en-US"/>
              <a:t>마스터 텍스트 스타일을 편집합니다</a:t>
            </a:r>
          </a:p>
          <a:p>
            <a:pPr lvl="1" eaLnBrk="1" latinLnBrk="0" hangingPunct="1">
              <a:defRPr lang="ko-KR" altLang="en-US"/>
            </a:pPr>
            <a:r>
              <a:rPr lang="ko-KR" altLang="en-US"/>
              <a:t>둘째 수준</a:t>
            </a:r>
          </a:p>
          <a:p>
            <a:pPr lvl="2" eaLnBrk="1" latinLnBrk="0" hangingPunct="1">
              <a:defRPr lang="ko-KR" altLang="en-US"/>
            </a:pPr>
            <a:r>
              <a:rPr lang="ko-KR" altLang="en-US"/>
              <a:t>셋째 수준</a:t>
            </a:r>
          </a:p>
          <a:p>
            <a:pPr lvl="3" eaLnBrk="1" latinLnBrk="0" hangingPunct="1">
              <a:defRPr lang="ko-KR" altLang="en-US"/>
            </a:pPr>
            <a:r>
              <a:rPr lang="ko-KR" altLang="en-US"/>
              <a:t>넷째 수준</a:t>
            </a:r>
          </a:p>
          <a:p>
            <a:pPr lvl="4" eaLnBrk="1" latinLnBrk="0" hangingPunct="1">
              <a:defRPr lang="ko-KR" altLang="en-US"/>
            </a:pPr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6586536" y="459486"/>
            <a:ext cx="957264" cy="3429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lvl="0">
              <a:defRPr lang="ko-KR" altLang="en-US"/>
            </a:pPr>
            <a:fld id="{5E5FB05B-2404-4C54-8E69-75F5609AC373}" type="datetimeFigureOut">
              <a:rPr lang="ko-KR" altLang="en-US"/>
              <a:pPr lvl="0">
                <a:defRPr lang="ko-KR" altLang="en-US"/>
              </a:pPr>
              <a:t>2018-03-12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5257800" y="459486"/>
            <a:ext cx="1325880" cy="3429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8174736" y="1704"/>
            <a:ext cx="762000" cy="27432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lvl="0">
              <a:defRPr lang="ko-KR" altLang="en-US"/>
            </a:pPr>
            <a:fld id="{CB331A6B-FE75-4DD8-B1B4-E81D08C8F9F5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1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1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1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1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1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Self</a:t>
            </a:r>
            <a:r>
              <a:rPr lang="ko-KR" altLang="en-US"/>
              <a:t> </a:t>
            </a:r>
            <a:r>
              <a:rPr lang="en-US" altLang="ko-KR"/>
              <a:t>Introduction 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Korean Romanization </a:t>
            </a: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Use the chart:  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707654"/>
            <a:ext cx="4474840" cy="3243834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김소현</a:t>
            </a:r>
          </a:p>
          <a:p>
            <a:pPr lvl="0">
              <a:spcBef>
                <a:spcPct val="9000"/>
              </a:spcBef>
              <a:defRPr lang="ko-KR" altLang="en-US"/>
            </a:pPr>
            <a:endParaRPr lang="en-US" altLang="ko-KR"/>
          </a:p>
          <a:p>
            <a:pPr lvl="0">
              <a:spcBef>
                <a:spcPct val="9000"/>
              </a:spcBef>
              <a:defRPr lang="ko-KR" altLang="en-US"/>
            </a:pPr>
            <a:r>
              <a:rPr lang="en-US" altLang="ko-KR">
                <a:solidFill>
                  <a:schemeClr val="accent2">
                    <a:lumMod val="50000"/>
                  </a:schemeClr>
                </a:solidFill>
              </a:rPr>
              <a:t>So-hyeon Kim</a:t>
            </a:r>
            <a:endParaRPr lang="ko-KR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Image result for 김소현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655835" y="-19400"/>
            <a:ext cx="1488165" cy="2232248"/>
          </a:xfrm>
          <a:prstGeom prst="rect">
            <a:avLst/>
          </a:prstGeom>
          <a:noFill/>
        </p:spPr>
      </p:pic>
      <p:pic>
        <p:nvPicPr>
          <p:cNvPr id="3074" name="Picture 2" descr="Image result for korean romanization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817625" y="1923678"/>
            <a:ext cx="4326375" cy="3219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Use the chart:  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707654"/>
            <a:ext cx="4474840" cy="3243834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박명수 </a:t>
            </a:r>
          </a:p>
          <a:p>
            <a:pPr lvl="0">
              <a:spcBef>
                <a:spcPct val="9000"/>
              </a:spcBef>
              <a:defRPr lang="ko-KR" altLang="en-US"/>
            </a:pPr>
            <a:endParaRPr lang="en-US" altLang="ko-KR"/>
          </a:p>
          <a:p>
            <a:pPr lvl="0">
              <a:spcBef>
                <a:spcPct val="9000"/>
              </a:spcBef>
              <a:defRPr lang="ko-KR" altLang="en-US"/>
            </a:pPr>
            <a:r>
              <a:rPr lang="en-US" altLang="ko-KR">
                <a:solidFill>
                  <a:schemeClr val="accent2">
                    <a:lumMod val="50000"/>
                  </a:schemeClr>
                </a:solidFill>
              </a:rPr>
              <a:t>Myeong-su Bak </a:t>
            </a:r>
          </a:p>
          <a:p>
            <a:pPr lvl="0">
              <a:spcBef>
                <a:spcPct val="9000"/>
              </a:spcBef>
              <a:defRPr lang="ko-KR" altLang="en-US"/>
            </a:pPr>
            <a:endParaRPr lang="en-US" altLang="ko-KR">
              <a:solidFill>
                <a:schemeClr val="accent2">
                  <a:lumMod val="50000"/>
                </a:schemeClr>
              </a:solidFill>
            </a:endParaRPr>
          </a:p>
          <a:p>
            <a:pPr lvl="0">
              <a:spcBef>
                <a:spcPct val="9000"/>
              </a:spcBef>
              <a:defRPr lang="ko-KR" altLang="en-US"/>
            </a:pPr>
            <a:r>
              <a:rPr lang="en-US" altLang="ko-KR">
                <a:solidFill>
                  <a:schemeClr val="accent2">
                    <a:lumMod val="50000"/>
                  </a:schemeClr>
                </a:solidFill>
              </a:rPr>
              <a:t>(Bak = Park)  </a:t>
            </a:r>
            <a:endParaRPr lang="ko-KR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Image result for korean romanization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817625" y="1923678"/>
            <a:ext cx="4326375" cy="3219822"/>
          </a:xfrm>
          <a:prstGeom prst="rect">
            <a:avLst/>
          </a:prstGeom>
          <a:noFill/>
        </p:spPr>
      </p:pic>
      <p:pic>
        <p:nvPicPr>
          <p:cNvPr id="8194" name="Picture 2" descr="Image result for 박명수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flipH="1">
            <a:off x="6660232" y="189005"/>
            <a:ext cx="1590531" cy="17346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Use the chart:  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Write your own name!</a:t>
            </a:r>
          </a:p>
          <a:p>
            <a:pPr marL="109728" indent="0">
              <a:spcBef>
                <a:spcPct val="21000"/>
              </a:spcBef>
              <a:buNone/>
              <a:defRPr lang="ko-KR" altLang="en-US"/>
            </a:pPr>
            <a:r>
              <a:rPr lang="en-US" altLang="ko-KR" sz="1200"/>
              <a:t>(Remember, family name comes after your given name.)  </a:t>
            </a:r>
          </a:p>
          <a:p>
            <a:pPr marL="109728" indent="0">
              <a:spcBef>
                <a:spcPct val="21000"/>
              </a:spcBef>
              <a:buNone/>
              <a:defRPr lang="ko-KR" altLang="en-US"/>
            </a:pPr>
            <a:endParaRPr lang="ko-KR" altLang="en-US" sz="1200"/>
          </a:p>
        </p:txBody>
      </p:sp>
      <p:pic>
        <p:nvPicPr>
          <p:cNvPr id="3074" name="Picture 2" descr="Image result for korean romanization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817625" y="1923678"/>
            <a:ext cx="4326375" cy="3219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pic>
        <p:nvPicPr>
          <p:cNvPr id="2050" name="Picture 2" descr="Image result for korean romanization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115616" y="0"/>
            <a:ext cx="6911162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Hello, My name is _____________. </a:t>
            </a:r>
            <a:endParaRPr lang="ko-KR" altLang="en-US"/>
          </a:p>
        </p:txBody>
      </p:sp>
      <p:sp>
        <p:nvSpPr>
          <p:cNvPr id="4" name="제목 1"/>
          <p:cNvSpPr txBox="1"/>
          <p:nvPr/>
        </p:nvSpPr>
        <p:spPr>
          <a:xfrm>
            <a:off x="467544" y="2067694"/>
            <a:ext cx="8229600" cy="8001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 lang="ko-KR" altLang="en-US"/>
            </a:pPr>
            <a:r>
              <a:rPr lang="en-US" altLang="ko-KR">
                <a:solidFill>
                  <a:srgbClr val="0070C0"/>
                </a:solidFill>
              </a:rPr>
              <a:t>It’s nice to meet you.  </a:t>
            </a:r>
            <a:endParaRPr lang="ko-KR" altLang="en-US">
              <a:solidFill>
                <a:srgbClr val="0070C0"/>
              </a:solidFill>
            </a:endParaRPr>
          </a:p>
        </p:txBody>
      </p:sp>
      <p:sp>
        <p:nvSpPr>
          <p:cNvPr id="5" name="제목 1"/>
          <p:cNvSpPr txBox="1"/>
          <p:nvPr/>
        </p:nvSpPr>
        <p:spPr>
          <a:xfrm>
            <a:off x="539552" y="3291830"/>
            <a:ext cx="8229600" cy="8001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 lang="ko-KR" altLang="en-US"/>
            </a:pPr>
            <a:r>
              <a:rPr lang="en-US" altLang="ko-KR">
                <a:solidFill>
                  <a:srgbClr val="0070C0"/>
                </a:solidFill>
              </a:rPr>
              <a:t>It’s nice to meet you, too.  </a:t>
            </a:r>
            <a:endParaRPr lang="ko-KR" altLang="en-US">
              <a:solidFill>
                <a:srgbClr val="0070C0"/>
              </a:solidFill>
            </a:endParaRPr>
          </a:p>
        </p:txBody>
      </p:sp>
      <p:pic>
        <p:nvPicPr>
          <p:cNvPr id="1026" name="Picture 2" descr="Image result for first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660232" y="1816980"/>
            <a:ext cx="1665076" cy="166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Hello, My name is _____________. </a:t>
            </a:r>
            <a:endParaRPr lang="ko-KR" altLang="en-US"/>
          </a:p>
        </p:txBody>
      </p:sp>
      <p:sp>
        <p:nvSpPr>
          <p:cNvPr id="4" name="제목 1"/>
          <p:cNvSpPr txBox="1"/>
          <p:nvPr/>
        </p:nvSpPr>
        <p:spPr>
          <a:xfrm>
            <a:off x="467544" y="2067694"/>
            <a:ext cx="8229600" cy="8001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 lang="ko-KR" altLang="en-US"/>
            </a:pPr>
            <a:r>
              <a:rPr lang="en-US" altLang="ko-KR">
                <a:solidFill>
                  <a:srgbClr val="0070C0"/>
                </a:solidFill>
              </a:rPr>
              <a:t>It’s nice to see you.  </a:t>
            </a:r>
            <a:endParaRPr lang="ko-KR" altLang="en-US">
              <a:solidFill>
                <a:srgbClr val="0070C0"/>
              </a:solidFill>
            </a:endParaRPr>
          </a:p>
        </p:txBody>
      </p:sp>
      <p:sp>
        <p:nvSpPr>
          <p:cNvPr id="5" name="제목 1"/>
          <p:cNvSpPr txBox="1"/>
          <p:nvPr/>
        </p:nvSpPr>
        <p:spPr>
          <a:xfrm>
            <a:off x="539552" y="3291830"/>
            <a:ext cx="8229600" cy="8001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 lang="ko-KR" altLang="en-US"/>
            </a:pPr>
            <a:r>
              <a:rPr lang="en-US" altLang="ko-KR">
                <a:solidFill>
                  <a:srgbClr val="0070C0"/>
                </a:solidFill>
              </a:rPr>
              <a:t>It’s nice to see you, too.  </a:t>
            </a:r>
            <a:endParaRPr lang="ko-KR" altLang="en-US">
              <a:solidFill>
                <a:srgbClr val="0070C0"/>
              </a:solidFill>
            </a:endParaRPr>
          </a:p>
        </p:txBody>
      </p:sp>
      <p:pic>
        <p:nvPicPr>
          <p:cNvPr id="2050" name="Picture 2" descr="Image result for second place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606158" y="1923678"/>
            <a:ext cx="1656184" cy="1456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564761"/>
            <a:ext cx="8229600" cy="800100"/>
          </a:xfrm>
        </p:spPr>
        <p:txBody>
          <a:bodyPr/>
          <a:lstStyle/>
          <a:p>
            <a:pPr lvl="0">
              <a:defRPr lang="ko-KR" altLang="en-US"/>
            </a:pPr>
            <a:r>
              <a:rPr lang="en-US" altLang="ko-KR"/>
              <a:t>Now what can you say?  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pic>
        <p:nvPicPr>
          <p:cNvPr id="3074" name="Picture 2" descr="Image result for awkward gif"/>
          <p:cNvPicPr>
            <a:picLocks noChangeAspect="1" noChangeArrowheads="1" noCrop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1357882"/>
            <a:ext cx="9144000" cy="3785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Age 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87068"/>
            <a:ext cx="8229600" cy="740666"/>
          </a:xfrm>
        </p:spPr>
        <p:txBody>
          <a:bodyPr/>
          <a:lstStyle/>
          <a:p>
            <a:pPr lvl="0">
              <a:defRPr lang="ko-KR" altLang="en-US"/>
            </a:pPr>
            <a:r>
              <a:rPr lang="en-US" altLang="ko-KR"/>
              <a:t>I am __________ years old.  </a:t>
            </a:r>
            <a:endParaRPr lang="ko-KR" altLang="en-US"/>
          </a:p>
        </p:txBody>
      </p:sp>
      <p:sp>
        <p:nvSpPr>
          <p:cNvPr id="4" name="내용 개체 틀 2"/>
          <p:cNvSpPr txBox="1"/>
          <p:nvPr/>
        </p:nvSpPr>
        <p:spPr>
          <a:xfrm>
            <a:off x="2325205" y="1629491"/>
            <a:ext cx="1181222" cy="74066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1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  <a:defRPr lang="ko-KR" altLang="en-US"/>
            </a:pPr>
            <a:r>
              <a:rPr lang="en-US" altLang="ko-KR">
                <a:solidFill>
                  <a:srgbClr val="C00000"/>
                </a:solidFill>
              </a:rPr>
              <a:t>34</a:t>
            </a:r>
            <a:endParaRPr lang="ko-KR" altLang="en-US">
              <a:solidFill>
                <a:srgbClr val="C00000"/>
              </a:solidFill>
            </a:endParaRPr>
          </a:p>
        </p:txBody>
      </p:sp>
      <p:pic>
        <p:nvPicPr>
          <p:cNvPr id="9218" name="Picture 2" descr="Image result for ages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851920" y="3075806"/>
            <a:ext cx="4628456" cy="1865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Birthday 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87068"/>
            <a:ext cx="8229600" cy="740666"/>
          </a:xfrm>
        </p:spPr>
        <p:txBody>
          <a:bodyPr/>
          <a:lstStyle/>
          <a:p>
            <a:pPr lvl="0">
              <a:defRPr lang="ko-KR" altLang="en-US"/>
            </a:pPr>
            <a:r>
              <a:rPr lang="en-US" altLang="ko-KR"/>
              <a:t>My birthday is ____________.  </a:t>
            </a:r>
            <a:endParaRPr lang="ko-KR" altLang="en-US"/>
          </a:p>
        </p:txBody>
      </p:sp>
      <p:sp>
        <p:nvSpPr>
          <p:cNvPr id="4" name="내용 개체 틀 2"/>
          <p:cNvSpPr txBox="1"/>
          <p:nvPr/>
        </p:nvSpPr>
        <p:spPr>
          <a:xfrm>
            <a:off x="3527884" y="1650676"/>
            <a:ext cx="2556284" cy="74066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1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  <a:defRPr lang="ko-KR" altLang="en-US"/>
            </a:pPr>
            <a:r>
              <a:rPr lang="en-US" altLang="ko-KR">
                <a:solidFill>
                  <a:srgbClr val="C00000"/>
                </a:solidFill>
              </a:rPr>
              <a:t>March 12</a:t>
            </a:r>
          </a:p>
        </p:txBody>
      </p:sp>
      <p:pic>
        <p:nvPicPr>
          <p:cNvPr id="4098" name="Picture 2" descr="Image result for calendar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076056" y="2931790"/>
            <a:ext cx="2505658" cy="1879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Place 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87068"/>
            <a:ext cx="8229600" cy="1676770"/>
          </a:xfrm>
        </p:spPr>
        <p:txBody>
          <a:bodyPr/>
          <a:lstStyle/>
          <a:p>
            <a:pPr lvl="0">
              <a:defRPr lang="ko-KR" altLang="en-US"/>
            </a:pPr>
            <a:r>
              <a:rPr lang="en-US" altLang="ko-KR"/>
              <a:t>I am from ___________________.</a:t>
            </a:r>
            <a:br>
              <a:rPr lang="en-US" altLang="ko-KR"/>
            </a:br>
            <a:r>
              <a:rPr lang="en-US" altLang="ko-KR">
                <a:solidFill>
                  <a:schemeClr val="tx1">
                    <a:lumMod val="75000"/>
                    <a:lumOff val="25000"/>
                  </a:schemeClr>
                </a:solidFill>
              </a:rPr>
              <a:t>(I live in …)</a:t>
            </a:r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내용 개체 틀 2"/>
          <p:cNvSpPr txBox="1"/>
          <p:nvPr/>
        </p:nvSpPr>
        <p:spPr>
          <a:xfrm>
            <a:off x="2555776" y="1637705"/>
            <a:ext cx="4680520" cy="74066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1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  <a:defRPr lang="ko-KR" altLang="en-US"/>
            </a:pPr>
            <a:r>
              <a:rPr lang="en-US" altLang="ko-KR">
                <a:solidFill>
                  <a:srgbClr val="C00000"/>
                </a:solidFill>
              </a:rPr>
              <a:t>Pyeongtaek, South</a:t>
            </a:r>
            <a:r>
              <a:rPr lang="ko-KR" altLang="en-US">
                <a:solidFill>
                  <a:srgbClr val="C00000"/>
                </a:solidFill>
              </a:rPr>
              <a:t> </a:t>
            </a:r>
            <a:r>
              <a:rPr lang="en-US" altLang="ko-KR">
                <a:solidFill>
                  <a:srgbClr val="C00000"/>
                </a:solidFill>
              </a:rPr>
              <a:t>Korea</a:t>
            </a:r>
            <a:endParaRPr lang="ko-KR" altLang="en-US">
              <a:solidFill>
                <a:srgbClr val="C00000"/>
              </a:solidFill>
            </a:endParaRPr>
          </a:p>
        </p:txBody>
      </p:sp>
      <p:pic>
        <p:nvPicPr>
          <p:cNvPr id="7170" name="Picture 2" descr="No automatic alt text available.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148064" y="2211710"/>
            <a:ext cx="3839999" cy="28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Korean Romanization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How to write Korean with English letters.   </a:t>
            </a:r>
          </a:p>
          <a:p>
            <a:pPr lvl="0">
              <a:spcBef>
                <a:spcPct val="9000"/>
              </a:spcBef>
              <a:defRPr lang="ko-KR" altLang="en-US"/>
            </a:pPr>
            <a:endParaRPr lang="en-US" altLang="ko-KR"/>
          </a:p>
          <a:p>
            <a:pPr lvl="0">
              <a:spcBef>
                <a:spcPct val="9000"/>
              </a:spcBef>
              <a:defRPr lang="ko-KR" altLang="en-US"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Job</a:t>
            </a:r>
            <a:r>
              <a:rPr lang="ko-KR" altLang="en-US"/>
              <a:t> 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87068"/>
            <a:ext cx="8229600" cy="740666"/>
          </a:xfrm>
        </p:spPr>
        <p:txBody>
          <a:bodyPr/>
          <a:lstStyle/>
          <a:p>
            <a:pPr lvl="0">
              <a:defRPr lang="ko-KR" altLang="en-US"/>
            </a:pPr>
            <a:r>
              <a:rPr lang="en-US" altLang="ko-KR"/>
              <a:t>I am __________ at ________________.</a:t>
            </a:r>
            <a:endParaRPr lang="ko-KR" altLang="en-US"/>
          </a:p>
        </p:txBody>
      </p:sp>
      <p:sp>
        <p:nvSpPr>
          <p:cNvPr id="4" name="내용 개체 틀 2"/>
          <p:cNvSpPr txBox="1"/>
          <p:nvPr/>
        </p:nvSpPr>
        <p:spPr>
          <a:xfrm>
            <a:off x="1763688" y="1707654"/>
            <a:ext cx="7056784" cy="74066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1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  <a:defRPr lang="ko-KR" altLang="en-US"/>
            </a:pPr>
            <a:r>
              <a:rPr lang="en-US" altLang="ko-KR">
                <a:solidFill>
                  <a:srgbClr val="C00000"/>
                </a:solidFill>
              </a:rPr>
              <a:t>a student             Shinhan High School </a:t>
            </a:r>
            <a:endParaRPr lang="ko-KR" altLang="en-US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3110823"/>
            <a:ext cx="9144000" cy="2032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Something Interesting 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87068"/>
            <a:ext cx="8229600" cy="2036810"/>
          </a:xfrm>
        </p:spPr>
        <p:txBody>
          <a:bodyPr>
            <a:normAutofit/>
          </a:bodyPr>
          <a:lstStyle/>
          <a:p>
            <a:pPr lvl="0">
              <a:defRPr lang="ko-KR" altLang="en-US"/>
            </a:pPr>
            <a:r>
              <a:rPr lang="en-US" altLang="ko-KR"/>
              <a:t>I like (love / enjoy) _________. </a:t>
            </a:r>
          </a:p>
          <a:p>
            <a:pPr lvl="0">
              <a:spcBef>
                <a:spcPct val="9000"/>
              </a:spcBef>
              <a:defRPr lang="ko-KR" altLang="en-US"/>
            </a:pPr>
            <a:endParaRPr lang="en-US" altLang="ko-KR"/>
          </a:p>
          <a:p>
            <a:pPr lvl="0">
              <a:spcBef>
                <a:spcPct val="9000"/>
              </a:spcBef>
              <a:defRPr lang="ko-KR" altLang="en-US"/>
            </a:pPr>
            <a:r>
              <a:rPr lang="en-US" altLang="ko-KR"/>
              <a:t>My favorite _________ is _____________.  </a:t>
            </a:r>
            <a:endParaRPr lang="ko-KR" altLang="en-US"/>
          </a:p>
        </p:txBody>
      </p:sp>
      <p:sp>
        <p:nvSpPr>
          <p:cNvPr id="4" name="내용 개체 틀 2"/>
          <p:cNvSpPr txBox="1"/>
          <p:nvPr/>
        </p:nvSpPr>
        <p:spPr>
          <a:xfrm>
            <a:off x="4067944" y="1635646"/>
            <a:ext cx="2376264" cy="74066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1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  <a:defRPr lang="ko-KR" altLang="en-US"/>
            </a:pPr>
            <a:r>
              <a:rPr lang="en-US" altLang="ko-KR">
                <a:solidFill>
                  <a:srgbClr val="C00000"/>
                </a:solidFill>
              </a:rPr>
              <a:t>cycling</a:t>
            </a:r>
            <a:endParaRPr lang="ko-KR" altLang="en-US">
              <a:solidFill>
                <a:srgbClr val="C00000"/>
              </a:solidFill>
            </a:endParaRPr>
          </a:p>
        </p:txBody>
      </p:sp>
      <p:sp>
        <p:nvSpPr>
          <p:cNvPr id="5" name="내용 개체 틀 2"/>
          <p:cNvSpPr txBox="1"/>
          <p:nvPr/>
        </p:nvSpPr>
        <p:spPr>
          <a:xfrm>
            <a:off x="2699792" y="2528712"/>
            <a:ext cx="5544616" cy="74066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1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  <a:defRPr lang="ko-KR" altLang="en-US"/>
            </a:pPr>
            <a:r>
              <a:rPr lang="en-US" altLang="ko-KR">
                <a:solidFill>
                  <a:srgbClr val="C00000"/>
                </a:solidFill>
              </a:rPr>
              <a:t>Korean food       Hoedeopbap</a:t>
            </a:r>
            <a:endParaRPr lang="ko-KR" altLang="en-US">
              <a:solidFill>
                <a:srgbClr val="C00000"/>
              </a:solidFill>
            </a:endParaRPr>
          </a:p>
        </p:txBody>
      </p:sp>
      <p:sp>
        <p:nvSpPr>
          <p:cNvPr id="6" name="아래쪽 화살표 5"/>
          <p:cNvSpPr/>
          <p:nvPr/>
        </p:nvSpPr>
        <p:spPr>
          <a:xfrm rot="19799212">
            <a:off x="5877265" y="3051729"/>
            <a:ext cx="171636" cy="227704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" name="아래쪽 화살표 6"/>
          <p:cNvSpPr/>
          <p:nvPr/>
        </p:nvSpPr>
        <p:spPr>
          <a:xfrm>
            <a:off x="6394141" y="3059866"/>
            <a:ext cx="171636" cy="227704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8" name="아래쪽 화살표 7"/>
          <p:cNvSpPr/>
          <p:nvPr/>
        </p:nvSpPr>
        <p:spPr>
          <a:xfrm rot="2002370">
            <a:off x="6852828" y="3069533"/>
            <a:ext cx="171636" cy="227704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9" name="내용 개체 틀 2"/>
          <p:cNvSpPr txBox="1"/>
          <p:nvPr/>
        </p:nvSpPr>
        <p:spPr>
          <a:xfrm>
            <a:off x="5724128" y="3294018"/>
            <a:ext cx="2816695" cy="74066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1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  <a:defRPr lang="ko-KR" altLang="en-US"/>
            </a:pPr>
            <a:r>
              <a:rPr lang="ko-KR" altLang="en-US">
                <a:solidFill>
                  <a:schemeClr val="accent3">
                    <a:lumMod val="50000"/>
                  </a:schemeClr>
                </a:solidFill>
              </a:rPr>
              <a:t>회덮밥</a:t>
            </a:r>
          </a:p>
        </p:txBody>
      </p:sp>
      <p:pic>
        <p:nvPicPr>
          <p:cNvPr id="5122" name="Picture 2" descr="Image result for cycling pn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23528" y="3664351"/>
            <a:ext cx="2090429" cy="1407229"/>
          </a:xfrm>
          <a:prstGeom prst="rect">
            <a:avLst/>
          </a:prstGeom>
          <a:noFill/>
        </p:spPr>
      </p:pic>
      <p:sp>
        <p:nvSpPr>
          <p:cNvPr id="11" name="내용 개체 틀 2"/>
          <p:cNvSpPr txBox="1"/>
          <p:nvPr/>
        </p:nvSpPr>
        <p:spPr>
          <a:xfrm>
            <a:off x="467544" y="3435846"/>
            <a:ext cx="8229600" cy="203681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1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 lang="ko-KR" altLang="en-US"/>
            </a:pPr>
            <a:r>
              <a:rPr lang="en-US" altLang="ko-KR"/>
              <a:t>I am good at ________.  </a:t>
            </a: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3646 0 " pathEditMode="relative" ptsTypes="">
                                      <p:cBhvr>
                                        <p:cTn id="6" dur="20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nimBg="1"/>
      <p:bldP spid="7" grpId="0" animBg="1"/>
      <p:bldP spid="8" grpId="0" animBg="1"/>
      <p:bldP spid="9" grpId="0" autoUpdateAnimBg="0"/>
      <p:bldP spid="11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Family 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I have ____ family members.  </a:t>
            </a:r>
            <a:endParaRPr lang="ko-KR" altLang="en-US"/>
          </a:p>
        </p:txBody>
      </p:sp>
      <p:pic>
        <p:nvPicPr>
          <p:cNvPr id="4" name="Picture 2" descr="https://scontent.xx.fbcdn.net/hphotos-xaf1/t31.0-8/1890538_10152667513598293_421318254219016458_o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148064" y="2191646"/>
            <a:ext cx="3995936" cy="29518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아래쪽 화살표 4"/>
          <p:cNvSpPr/>
          <p:nvPr/>
        </p:nvSpPr>
        <p:spPr>
          <a:xfrm>
            <a:off x="5364088" y="1867610"/>
            <a:ext cx="432048" cy="648072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6" name="아래쪽 화살표 5"/>
          <p:cNvSpPr/>
          <p:nvPr/>
        </p:nvSpPr>
        <p:spPr>
          <a:xfrm>
            <a:off x="5732512" y="1923678"/>
            <a:ext cx="432048" cy="648072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" name="아래쪽 화살표 6"/>
          <p:cNvSpPr/>
          <p:nvPr/>
        </p:nvSpPr>
        <p:spPr>
          <a:xfrm>
            <a:off x="6164560" y="2020010"/>
            <a:ext cx="432048" cy="648072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8" name="아래쪽 화살표 7"/>
          <p:cNvSpPr/>
          <p:nvPr/>
        </p:nvSpPr>
        <p:spPr>
          <a:xfrm>
            <a:off x="6547209" y="1958408"/>
            <a:ext cx="432048" cy="648072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9" name="아래쪽 화살표 8"/>
          <p:cNvSpPr/>
          <p:nvPr/>
        </p:nvSpPr>
        <p:spPr>
          <a:xfrm>
            <a:off x="6876256" y="1923678"/>
            <a:ext cx="432048" cy="648072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0" name="아래쪽 화살표 9"/>
          <p:cNvSpPr/>
          <p:nvPr/>
        </p:nvSpPr>
        <p:spPr>
          <a:xfrm>
            <a:off x="7236296" y="2020010"/>
            <a:ext cx="432048" cy="648072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아래쪽 화살표 10"/>
          <p:cNvSpPr/>
          <p:nvPr/>
        </p:nvSpPr>
        <p:spPr>
          <a:xfrm rot="12010510">
            <a:off x="7137793" y="3850509"/>
            <a:ext cx="432048" cy="648072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아래쪽 화살표 11"/>
          <p:cNvSpPr/>
          <p:nvPr/>
        </p:nvSpPr>
        <p:spPr>
          <a:xfrm>
            <a:off x="8028384" y="2035284"/>
            <a:ext cx="432048" cy="648072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3" name="아래쪽 화살표 12"/>
          <p:cNvSpPr/>
          <p:nvPr/>
        </p:nvSpPr>
        <p:spPr>
          <a:xfrm>
            <a:off x="8452659" y="1779662"/>
            <a:ext cx="432048" cy="648072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4" name="아래쪽 화살표 13"/>
          <p:cNvSpPr/>
          <p:nvPr/>
        </p:nvSpPr>
        <p:spPr>
          <a:xfrm>
            <a:off x="7596336" y="1283676"/>
            <a:ext cx="432048" cy="1322803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666994" y="3678172"/>
            <a:ext cx="887693" cy="79188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6" name="아래쪽 화살표 15"/>
          <p:cNvSpPr/>
          <p:nvPr/>
        </p:nvSpPr>
        <p:spPr>
          <a:xfrm rot="16200000">
            <a:off x="4264513" y="3687874"/>
            <a:ext cx="432048" cy="648072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7" name="내용 개체 틀 2"/>
          <p:cNvSpPr txBox="1"/>
          <p:nvPr/>
        </p:nvSpPr>
        <p:spPr>
          <a:xfrm>
            <a:off x="1979712" y="1620977"/>
            <a:ext cx="1874168" cy="8286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1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  <a:defRPr lang="ko-KR" altLang="en-US"/>
            </a:pPr>
            <a:r>
              <a:rPr lang="en-US" altLang="ko-KR"/>
              <a:t>10</a:t>
            </a: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Family 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87068"/>
            <a:ext cx="8229600" cy="1820786"/>
          </a:xfrm>
        </p:spPr>
        <p:txBody>
          <a:bodyPr/>
          <a:lstStyle/>
          <a:p>
            <a:pPr lvl="0">
              <a:defRPr lang="ko-KR" altLang="en-US"/>
            </a:pPr>
            <a:r>
              <a:rPr lang="en-US" altLang="ko-KR"/>
              <a:t>I have _____________.  </a:t>
            </a:r>
          </a:p>
          <a:p>
            <a:pPr lvl="0">
              <a:spcBef>
                <a:spcPct val="9000"/>
              </a:spcBef>
              <a:defRPr lang="ko-KR" altLang="en-US"/>
            </a:pPr>
            <a:r>
              <a:rPr lang="en-US" altLang="ko-KR"/>
              <a:t>His / Her name is ________________. </a:t>
            </a:r>
          </a:p>
          <a:p>
            <a:pPr lvl="0">
              <a:spcBef>
                <a:spcPct val="9000"/>
              </a:spcBef>
              <a:defRPr lang="ko-KR" altLang="en-US"/>
            </a:pPr>
            <a:r>
              <a:rPr lang="en-US" altLang="ko-KR"/>
              <a:t>He / She is _________ at __________.  </a:t>
            </a:r>
            <a:endParaRPr lang="ko-KR" altLang="en-US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flipH="1">
            <a:off x="7344000" y="2824227"/>
            <a:ext cx="1800000" cy="231927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내용 개체 틀 2"/>
          <p:cNvSpPr txBox="1"/>
          <p:nvPr/>
        </p:nvSpPr>
        <p:spPr>
          <a:xfrm>
            <a:off x="1979712" y="1628022"/>
            <a:ext cx="2376264" cy="74066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1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  <a:defRPr lang="ko-KR" altLang="en-US"/>
            </a:pPr>
            <a:r>
              <a:rPr lang="en-US" altLang="ko-KR">
                <a:solidFill>
                  <a:srgbClr val="C00000"/>
                </a:solidFill>
              </a:rPr>
              <a:t>sister</a:t>
            </a:r>
            <a:r>
              <a:rPr lang="ko-KR" altLang="en-US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7" name="내용 개체 틀 2"/>
          <p:cNvSpPr txBox="1"/>
          <p:nvPr/>
        </p:nvSpPr>
        <p:spPr>
          <a:xfrm>
            <a:off x="3923928" y="2094818"/>
            <a:ext cx="2376264" cy="74066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1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  <a:defRPr lang="ko-KR" altLang="en-US"/>
            </a:pPr>
            <a:r>
              <a:rPr lang="en-US" altLang="ko-KR">
                <a:solidFill>
                  <a:srgbClr val="C00000"/>
                </a:solidFill>
              </a:rPr>
              <a:t>Amanda</a:t>
            </a:r>
            <a:endParaRPr lang="ko-KR" altLang="en-US">
              <a:solidFill>
                <a:srgbClr val="C00000"/>
              </a:solidFill>
            </a:endParaRPr>
          </a:p>
        </p:txBody>
      </p:sp>
      <p:sp>
        <p:nvSpPr>
          <p:cNvPr id="8" name="내용 개체 틀 2"/>
          <p:cNvSpPr txBox="1"/>
          <p:nvPr/>
        </p:nvSpPr>
        <p:spPr>
          <a:xfrm>
            <a:off x="2627784" y="2643758"/>
            <a:ext cx="5256584" cy="74066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1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  <a:defRPr lang="ko-KR" altLang="en-US"/>
            </a:pPr>
            <a:r>
              <a:rPr lang="en-US" altLang="ko-KR">
                <a:solidFill>
                  <a:srgbClr val="C00000"/>
                </a:solidFill>
              </a:rPr>
              <a:t>hair stylist           Inspire Hair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rick or treat baske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730727" y="2355725"/>
            <a:ext cx="2413273" cy="3039387"/>
          </a:xfrm>
          <a:prstGeom prst="rect">
            <a:avLst/>
          </a:prstGeom>
          <a:noFill/>
        </p:spPr>
      </p:pic>
      <p:pic>
        <p:nvPicPr>
          <p:cNvPr id="3076" name="Picture 4" descr="Image result for paper ball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596336" y="627534"/>
            <a:ext cx="864096" cy="648072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Self Introduction </a:t>
            </a:r>
            <a:endParaRPr lang="ko-KR" alt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845746" y="2427734"/>
            <a:ext cx="2190750" cy="28194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87068"/>
            <a:ext cx="7211144" cy="3243834"/>
          </a:xfrm>
        </p:spPr>
        <p:txBody>
          <a:bodyPr/>
          <a:lstStyle/>
          <a:p>
            <a:pPr lvl="0">
              <a:defRPr lang="ko-KR" altLang="en-US"/>
            </a:pPr>
            <a:r>
              <a:rPr lang="en-US" altLang="ko-KR"/>
              <a:t>On the paper, write about yourself. </a:t>
            </a:r>
          </a:p>
          <a:p>
            <a:pPr lvl="0">
              <a:spcBef>
                <a:spcPct val="9000"/>
              </a:spcBef>
              <a:defRPr lang="ko-KR" altLang="en-US"/>
            </a:pPr>
            <a:endParaRPr lang="en-US" altLang="ko-KR"/>
          </a:p>
          <a:p>
            <a:pPr lvl="0">
              <a:spcBef>
                <a:spcPct val="9000"/>
              </a:spcBef>
              <a:defRPr lang="ko-KR" altLang="en-US"/>
            </a:pPr>
            <a:r>
              <a:rPr lang="en-US" altLang="ko-KR"/>
              <a:t>When you are finished, make a paper ball and put it in the bucket.  </a:t>
            </a: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부제목 2"/>
          <p:cNvSpPr txBox="1"/>
          <p:nvPr/>
        </p:nvSpPr>
        <p:spPr>
          <a:xfrm>
            <a:off x="971600" y="1635646"/>
            <a:ext cx="6624736" cy="504056"/>
          </a:xfrm>
          <a:prstGeom prst="rect">
            <a:avLst/>
          </a:prstGeom>
          <a:ln w="9525" cap="flat" cmpd="sng" algn="ctr"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>
            <a:lvl1pPr marL="365760" indent="-256032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1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1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1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 lang="ko-KR" altLang="en-US"/>
            </a:pPr>
            <a:r>
              <a:rPr lang="en-US" altLang="ko-KR" sz="1200">
                <a:solidFill>
                  <a:schemeClr val="tx1">
                    <a:lumMod val="85000"/>
                    <a:lumOff val="15000"/>
                  </a:schemeClr>
                </a:solidFill>
              </a:rPr>
              <a:t>Name (</a:t>
            </a:r>
            <a:r>
              <a:rPr lang="ko-KR" altLang="en-US" sz="1200">
                <a:solidFill>
                  <a:schemeClr val="tx1">
                    <a:lumMod val="85000"/>
                    <a:lumOff val="15000"/>
                  </a:schemeClr>
                </a:solidFill>
              </a:rPr>
              <a:t>한글</a:t>
            </a:r>
            <a:r>
              <a:rPr lang="en-US" altLang="ko-KR" sz="1200">
                <a:solidFill>
                  <a:schemeClr val="tx1">
                    <a:lumMod val="85000"/>
                    <a:lumOff val="15000"/>
                  </a:schemeClr>
                </a:solidFill>
              </a:rPr>
              <a:t>):              Name (Romanized):                   English Name:          </a:t>
            </a:r>
            <a:endParaRPr lang="ko-KR" altLang="en-US" sz="1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제목 1"/>
          <p:cNvSpPr txBox="1"/>
          <p:nvPr/>
        </p:nvSpPr>
        <p:spPr>
          <a:xfrm>
            <a:off x="971600" y="1635646"/>
            <a:ext cx="6624736" cy="273630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 lang="ko-KR" altLang="en-US"/>
            </a:pPr>
            <a:r>
              <a:rPr lang="en-US" altLang="ko-KR"/>
              <a:t> </a:t>
            </a: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rick or treat baske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730727" y="2355725"/>
            <a:ext cx="2413273" cy="3039387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Self Introduction 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87068"/>
            <a:ext cx="7211144" cy="3243834"/>
          </a:xfrm>
        </p:spPr>
        <p:txBody>
          <a:bodyPr/>
          <a:lstStyle/>
          <a:p>
            <a:pPr lvl="0">
              <a:defRPr lang="ko-KR" altLang="en-US"/>
            </a:pPr>
            <a:r>
              <a:rPr lang="en-US" altLang="ko-KR"/>
              <a:t>Don’t read the name</a:t>
            </a:r>
          </a:p>
          <a:p>
            <a:pPr lvl="0">
              <a:spcBef>
                <a:spcPct val="9000"/>
              </a:spcBef>
              <a:defRPr lang="ko-KR" altLang="en-US"/>
            </a:pPr>
            <a:r>
              <a:rPr lang="en-US" altLang="ko-KR"/>
              <a:t>Read the introduction </a:t>
            </a:r>
          </a:p>
          <a:p>
            <a:pPr lvl="0">
              <a:spcBef>
                <a:spcPct val="9000"/>
              </a:spcBef>
              <a:defRPr lang="ko-KR" altLang="en-US"/>
            </a:pPr>
            <a:endParaRPr lang="en-US" altLang="ko-KR"/>
          </a:p>
          <a:p>
            <a:pPr lvl="0">
              <a:spcBef>
                <a:spcPct val="9000"/>
              </a:spcBef>
              <a:defRPr lang="ko-KR" altLang="en-US"/>
            </a:pPr>
            <a:r>
              <a:rPr lang="en-US" altLang="ko-KR"/>
              <a:t>Other students will guess who wrote it. </a:t>
            </a: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Use the chart:  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707654"/>
            <a:ext cx="4474840" cy="3243834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>
                <a:solidFill>
                  <a:schemeClr val="accent2">
                    <a:lumMod val="50000"/>
                  </a:schemeClr>
                </a:solidFill>
              </a:rPr>
              <a:t>비</a:t>
            </a:r>
            <a:r>
              <a:rPr lang="ko-KR" altLang="en-US">
                <a:solidFill>
                  <a:schemeClr val="accent2">
                    <a:lumMod val="75000"/>
                  </a:schemeClr>
                </a:solidFill>
              </a:rPr>
              <a:t>빔</a:t>
            </a:r>
            <a:r>
              <a:rPr lang="ko-KR" altLang="en-US">
                <a:solidFill>
                  <a:schemeClr val="accent6">
                    <a:lumMod val="75000"/>
                  </a:schemeClr>
                </a:solidFill>
              </a:rPr>
              <a:t>밥</a:t>
            </a:r>
            <a:r>
              <a:rPr lang="ko-KR" altLang="en-US"/>
              <a:t> </a:t>
            </a:r>
          </a:p>
          <a:p>
            <a:pPr lvl="0">
              <a:spcBef>
                <a:spcPct val="9000"/>
              </a:spcBef>
              <a:defRPr lang="ko-KR" altLang="en-US"/>
            </a:pPr>
            <a:endParaRPr lang="en-US" altLang="ko-KR"/>
          </a:p>
          <a:p>
            <a:pPr lvl="0">
              <a:spcBef>
                <a:spcPct val="9000"/>
              </a:spcBef>
              <a:defRPr lang="ko-KR" altLang="en-US"/>
            </a:pPr>
            <a:r>
              <a:rPr lang="en-US" altLang="ko-KR">
                <a:solidFill>
                  <a:schemeClr val="accent2">
                    <a:lumMod val="50000"/>
                  </a:schemeClr>
                </a:solidFill>
              </a:rPr>
              <a:t>Bi</a:t>
            </a:r>
            <a:r>
              <a:rPr lang="en-US" altLang="ko-KR">
                <a:solidFill>
                  <a:schemeClr val="accent2">
                    <a:lumMod val="75000"/>
                  </a:schemeClr>
                </a:solidFill>
              </a:rPr>
              <a:t>bim</a:t>
            </a:r>
            <a:r>
              <a:rPr lang="en-US" altLang="ko-KR">
                <a:solidFill>
                  <a:schemeClr val="accent6">
                    <a:lumMod val="75000"/>
                  </a:schemeClr>
                </a:solidFill>
              </a:rPr>
              <a:t>bap</a:t>
            </a:r>
            <a:endParaRPr lang="ko-KR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Image result for korean romanization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817625" y="1923678"/>
            <a:ext cx="4326375" cy="3219822"/>
          </a:xfrm>
          <a:prstGeom prst="rect">
            <a:avLst/>
          </a:prstGeom>
          <a:noFill/>
        </p:spPr>
      </p:pic>
      <p:pic>
        <p:nvPicPr>
          <p:cNvPr id="3076" name="Picture 4" descr="http://www.njkoreabbq.com/wp-content/uploads/2014/03/dbb.png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940152" y="339502"/>
            <a:ext cx="238125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Use the chart:  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707654"/>
            <a:ext cx="4474840" cy="3243834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>
                <a:solidFill>
                  <a:srgbClr val="C00000"/>
                </a:solidFill>
              </a:rPr>
              <a:t>서</a:t>
            </a:r>
            <a:r>
              <a:rPr lang="ko-KR" altLang="en-US">
                <a:solidFill>
                  <a:srgbClr val="FF0000"/>
                </a:solidFill>
              </a:rPr>
              <a:t>울</a:t>
            </a:r>
            <a:r>
              <a:rPr lang="ko-KR" altLang="en-US"/>
              <a:t> </a:t>
            </a:r>
          </a:p>
          <a:p>
            <a:pPr lvl="0">
              <a:spcBef>
                <a:spcPct val="9000"/>
              </a:spcBef>
              <a:defRPr lang="ko-KR" altLang="en-US"/>
            </a:pPr>
            <a:endParaRPr lang="en-US" altLang="ko-KR"/>
          </a:p>
          <a:p>
            <a:pPr lvl="0">
              <a:spcBef>
                <a:spcPct val="9000"/>
              </a:spcBef>
              <a:defRPr lang="ko-KR" altLang="en-US"/>
            </a:pPr>
            <a:r>
              <a:rPr lang="en-US" altLang="ko-KR">
                <a:solidFill>
                  <a:srgbClr val="C00000"/>
                </a:solidFill>
              </a:rPr>
              <a:t>Seo</a:t>
            </a:r>
            <a:r>
              <a:rPr lang="en-US" altLang="ko-KR">
                <a:solidFill>
                  <a:srgbClr val="FF0000"/>
                </a:solidFill>
              </a:rPr>
              <a:t>ul</a:t>
            </a:r>
            <a:r>
              <a:rPr lang="en-US" altLang="ko-KR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ko-KR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Image result for korean romanization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817625" y="1923678"/>
            <a:ext cx="4326375" cy="3219822"/>
          </a:xfrm>
          <a:prstGeom prst="rect">
            <a:avLst/>
          </a:prstGeom>
          <a:noFill/>
        </p:spPr>
      </p:pic>
      <p:pic>
        <p:nvPicPr>
          <p:cNvPr id="11266" name="Picture 2" descr="Image result for seoul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516643"/>
            <a:ext cx="5171854" cy="17252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Use the chart:  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707654"/>
            <a:ext cx="4474840" cy="3243834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>
                <a:solidFill>
                  <a:schemeClr val="accent4">
                    <a:lumMod val="50000"/>
                  </a:schemeClr>
                </a:solidFill>
              </a:rPr>
              <a:t>평</a:t>
            </a:r>
            <a:r>
              <a:rPr lang="ko-KR" altLang="en-US">
                <a:solidFill>
                  <a:schemeClr val="accent4">
                    <a:lumMod val="75000"/>
                  </a:schemeClr>
                </a:solidFill>
              </a:rPr>
              <a:t>택</a:t>
            </a:r>
            <a:r>
              <a:rPr lang="ko-KR" altLang="en-US">
                <a:solidFill>
                  <a:schemeClr val="accent4">
                    <a:lumMod val="60000"/>
                    <a:lumOff val="40000"/>
                  </a:schemeClr>
                </a:solidFill>
              </a:rPr>
              <a:t>시</a:t>
            </a:r>
            <a:r>
              <a:rPr lang="ko-KR" altLang="en-US"/>
              <a:t> </a:t>
            </a:r>
          </a:p>
          <a:p>
            <a:pPr lvl="0">
              <a:spcBef>
                <a:spcPct val="9000"/>
              </a:spcBef>
              <a:defRPr lang="ko-KR" altLang="en-US"/>
            </a:pPr>
            <a:endParaRPr lang="en-US" altLang="ko-KR"/>
          </a:p>
          <a:p>
            <a:pPr lvl="0">
              <a:spcBef>
                <a:spcPct val="9000"/>
              </a:spcBef>
              <a:defRPr lang="ko-KR" altLang="en-US"/>
            </a:pPr>
            <a:r>
              <a:rPr lang="en-US" altLang="ko-KR">
                <a:solidFill>
                  <a:schemeClr val="accent4">
                    <a:lumMod val="50000"/>
                  </a:schemeClr>
                </a:solidFill>
              </a:rPr>
              <a:t>Pyeong</a:t>
            </a:r>
            <a:r>
              <a:rPr lang="en-US" altLang="ko-KR">
                <a:solidFill>
                  <a:schemeClr val="accent4">
                    <a:lumMod val="75000"/>
                  </a:schemeClr>
                </a:solidFill>
              </a:rPr>
              <a:t>taek</a:t>
            </a:r>
            <a:r>
              <a:rPr lang="en-US" altLang="ko-KR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ko-KR">
                <a:solidFill>
                  <a:schemeClr val="accent4">
                    <a:lumMod val="60000"/>
                    <a:lumOff val="40000"/>
                  </a:schemeClr>
                </a:solidFill>
              </a:rPr>
              <a:t>City</a:t>
            </a:r>
            <a:r>
              <a:rPr lang="en-US" altLang="ko-KR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ko-KR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Image result for korean romanization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817625" y="1923678"/>
            <a:ext cx="4326375" cy="3219822"/>
          </a:xfrm>
          <a:prstGeom prst="rect">
            <a:avLst/>
          </a:prstGeom>
          <a:noFill/>
        </p:spPr>
      </p:pic>
      <p:pic>
        <p:nvPicPr>
          <p:cNvPr id="12290" name="Picture 2" descr="Image result for pyeongtae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AFDDE9"/>
              </a:clrFrom>
              <a:clrTo>
                <a:srgbClr val="AFDDE9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164288" y="123478"/>
            <a:ext cx="1673100" cy="2355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Use the chart:  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707654"/>
            <a:ext cx="4474840" cy="3243834"/>
          </a:xfrm>
        </p:spPr>
        <p:txBody>
          <a:bodyPr/>
          <a:lstStyle/>
          <a:p>
            <a:pPr lvl="0">
              <a:defRPr lang="ko-KR" altLang="en-US"/>
            </a:pPr>
            <a:r>
              <a:rPr lang="en-US" altLang="ko-KR"/>
              <a:t>My Korean Name:</a:t>
            </a:r>
          </a:p>
          <a:p>
            <a:pPr lvl="1">
              <a:spcBef>
                <a:spcPct val="10000"/>
              </a:spcBef>
              <a:defRPr lang="ko-KR" altLang="en-US"/>
            </a:pPr>
            <a:r>
              <a:rPr lang="ko-KR" altLang="en-US"/>
              <a:t>김가온 </a:t>
            </a:r>
          </a:p>
          <a:p>
            <a:pPr lvl="0">
              <a:spcBef>
                <a:spcPct val="9000"/>
              </a:spcBef>
              <a:defRPr lang="ko-KR" altLang="en-US"/>
            </a:pPr>
            <a:endParaRPr lang="en-US" altLang="ko-KR"/>
          </a:p>
          <a:p>
            <a:pPr lvl="0">
              <a:spcBef>
                <a:spcPct val="9000"/>
              </a:spcBef>
              <a:defRPr lang="ko-KR" altLang="en-US"/>
            </a:pPr>
            <a:r>
              <a:rPr lang="en-US" altLang="ko-KR">
                <a:solidFill>
                  <a:schemeClr val="accent2">
                    <a:lumMod val="50000"/>
                  </a:schemeClr>
                </a:solidFill>
              </a:rPr>
              <a:t>Ga-on Kim </a:t>
            </a:r>
            <a:endParaRPr lang="ko-KR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Image result for korean romanization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817625" y="1923678"/>
            <a:ext cx="4326375" cy="3219822"/>
          </a:xfrm>
          <a:prstGeom prst="rect">
            <a:avLst/>
          </a:prstGeom>
          <a:noFill/>
        </p:spPr>
      </p:pic>
      <p:sp>
        <p:nvSpPr>
          <p:cNvPr id="4" name="위쪽 화살표 3"/>
          <p:cNvSpPr/>
          <p:nvPr/>
        </p:nvSpPr>
        <p:spPr>
          <a:xfrm rot="13068501">
            <a:off x="1316707" y="2514734"/>
            <a:ext cx="190712" cy="770147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6" name="위쪽 화살표 5"/>
          <p:cNvSpPr/>
          <p:nvPr/>
        </p:nvSpPr>
        <p:spPr>
          <a:xfrm rot="7622051">
            <a:off x="1542561" y="2384727"/>
            <a:ext cx="164985" cy="971457"/>
          </a:xfrm>
          <a:prstGeom prst="up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Use the chart:  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707654"/>
            <a:ext cx="4474840" cy="3243834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윤종신</a:t>
            </a:r>
          </a:p>
          <a:p>
            <a:pPr lvl="0">
              <a:spcBef>
                <a:spcPct val="9000"/>
              </a:spcBef>
              <a:defRPr lang="ko-KR" altLang="en-US"/>
            </a:pPr>
            <a:endParaRPr lang="en-US" altLang="ko-KR"/>
          </a:p>
          <a:p>
            <a:pPr lvl="0">
              <a:spcBef>
                <a:spcPct val="9000"/>
              </a:spcBef>
              <a:defRPr lang="ko-KR" altLang="en-US"/>
            </a:pPr>
            <a:r>
              <a:rPr lang="en-US" altLang="ko-KR">
                <a:solidFill>
                  <a:schemeClr val="accent2">
                    <a:lumMod val="50000"/>
                  </a:schemeClr>
                </a:solidFill>
              </a:rPr>
              <a:t>Jong-Sin Yun</a:t>
            </a:r>
            <a:endParaRPr lang="ko-KR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Image result for korean romanization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817625" y="1923678"/>
            <a:ext cx="4326375" cy="3219822"/>
          </a:xfrm>
          <a:prstGeom prst="rect">
            <a:avLst/>
          </a:prstGeom>
          <a:noFill/>
        </p:spPr>
      </p:pic>
      <p:pic>
        <p:nvPicPr>
          <p:cNvPr id="10242" name="Picture 2" descr="Image result for 윤종신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C7DAE1"/>
              </a:clrFrom>
              <a:clrTo>
                <a:srgbClr val="C7DAE1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flipH="1">
            <a:off x="6012160" y="-3036"/>
            <a:ext cx="2504728" cy="1926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Use the chart:  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707654"/>
            <a:ext cx="4474840" cy="3243834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임윤아</a:t>
            </a:r>
          </a:p>
          <a:p>
            <a:pPr lvl="0">
              <a:spcBef>
                <a:spcPct val="9000"/>
              </a:spcBef>
              <a:defRPr lang="ko-KR" altLang="en-US"/>
            </a:pPr>
            <a:endParaRPr lang="en-US" altLang="ko-KR"/>
          </a:p>
          <a:p>
            <a:pPr lvl="0">
              <a:spcBef>
                <a:spcPct val="9000"/>
              </a:spcBef>
              <a:defRPr lang="ko-KR" altLang="en-US"/>
            </a:pPr>
            <a:r>
              <a:rPr lang="en-US" altLang="ko-KR">
                <a:solidFill>
                  <a:schemeClr val="accent2">
                    <a:lumMod val="50000"/>
                  </a:schemeClr>
                </a:solidFill>
              </a:rPr>
              <a:t>Yun-a Im</a:t>
            </a:r>
          </a:p>
          <a:p>
            <a:pPr lvl="0">
              <a:spcBef>
                <a:spcPct val="9000"/>
              </a:spcBef>
              <a:defRPr lang="ko-KR" altLang="en-US"/>
            </a:pPr>
            <a:endParaRPr lang="en-US" altLang="ko-KR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Image result for 임윤아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652120" y="-380578"/>
            <a:ext cx="3384376" cy="5076564"/>
          </a:xfrm>
          <a:prstGeom prst="rect">
            <a:avLst/>
          </a:prstGeom>
          <a:noFill/>
        </p:spPr>
      </p:pic>
      <p:pic>
        <p:nvPicPr>
          <p:cNvPr id="3074" name="Picture 2" descr="Image result for korean romanization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817625" y="1923678"/>
            <a:ext cx="4326375" cy="3219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en-US" altLang="ko-KR"/>
              <a:t>Use the chart:  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707654"/>
            <a:ext cx="4474840" cy="3243834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유재석</a:t>
            </a:r>
          </a:p>
          <a:p>
            <a:pPr lvl="0">
              <a:spcBef>
                <a:spcPct val="9000"/>
              </a:spcBef>
              <a:defRPr lang="ko-KR" altLang="en-US"/>
            </a:pPr>
            <a:endParaRPr lang="en-US" altLang="ko-KR"/>
          </a:p>
          <a:p>
            <a:pPr lvl="0">
              <a:spcBef>
                <a:spcPct val="9000"/>
              </a:spcBef>
              <a:defRPr lang="ko-KR" altLang="en-US"/>
            </a:pPr>
            <a:r>
              <a:rPr lang="en-US" altLang="ko-KR">
                <a:solidFill>
                  <a:schemeClr val="accent2">
                    <a:lumMod val="50000"/>
                  </a:schemeClr>
                </a:solidFill>
              </a:rPr>
              <a:t>Jae-seok Yu</a:t>
            </a:r>
            <a:endParaRPr lang="ko-KR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Image result for korean romanization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817625" y="1923678"/>
            <a:ext cx="4326375" cy="3219822"/>
          </a:xfrm>
          <a:prstGeom prst="rect">
            <a:avLst/>
          </a:prstGeom>
          <a:noFill/>
        </p:spPr>
      </p:pic>
      <p:pic>
        <p:nvPicPr>
          <p:cNvPr id="9218" name="Picture 2" descr="Image result for 유재석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868144" y="93549"/>
            <a:ext cx="2748545" cy="18301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도시">
  <a:themeElements>
    <a:clrScheme name="도시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도시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도시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296</Words>
  <Application>Microsoft Office PowerPoint</Application>
  <PresentationFormat>화면 슬라이드 쇼(16:9)</PresentationFormat>
  <Paragraphs>94</Paragraphs>
  <Slides>26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27" baseType="lpstr">
      <vt:lpstr>도시</vt:lpstr>
      <vt:lpstr>Self Introduction </vt:lpstr>
      <vt:lpstr>Korean Romanization</vt:lpstr>
      <vt:lpstr>Use the chart:  </vt:lpstr>
      <vt:lpstr>Use the chart:  </vt:lpstr>
      <vt:lpstr>Use the chart:  </vt:lpstr>
      <vt:lpstr>Use the chart:  </vt:lpstr>
      <vt:lpstr>Use the chart:  </vt:lpstr>
      <vt:lpstr>Use the chart:  </vt:lpstr>
      <vt:lpstr>Use the chart:  </vt:lpstr>
      <vt:lpstr>Use the chart:  </vt:lpstr>
      <vt:lpstr>Use the chart:  </vt:lpstr>
      <vt:lpstr>Use the chart:  </vt:lpstr>
      <vt:lpstr>PowerPoint 프레젠테이션</vt:lpstr>
      <vt:lpstr>Hello, My name is _____________. </vt:lpstr>
      <vt:lpstr>Hello, My name is _____________. </vt:lpstr>
      <vt:lpstr>Now what can you say?  </vt:lpstr>
      <vt:lpstr>Age </vt:lpstr>
      <vt:lpstr>Birthday </vt:lpstr>
      <vt:lpstr>Place </vt:lpstr>
      <vt:lpstr>Job </vt:lpstr>
      <vt:lpstr>Something Interesting </vt:lpstr>
      <vt:lpstr>Family </vt:lpstr>
      <vt:lpstr>Family </vt:lpstr>
      <vt:lpstr>Self Introduction </vt:lpstr>
      <vt:lpstr>PowerPoint 프레젠테이션</vt:lpstr>
      <vt:lpstr>Self Introduction 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 Introduction</dc:title>
  <dc:subject/>
  <dc:creator>user</dc:creator>
  <cp:keywords/>
  <dc:description/>
  <cp:lastModifiedBy>user</cp:lastModifiedBy>
  <cp:revision>25</cp:revision>
  <dcterms:created xsi:type="dcterms:W3CDTF">2017-09-05T07:12:44Z</dcterms:created>
  <dcterms:modified xsi:type="dcterms:W3CDTF">2018-03-12T01:38:51Z</dcterms:modified>
  <cp:category/>
</cp:coreProperties>
</file>