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2807D-4AAB-4030-B89D-F3D283E6A926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2ACC0-29CC-4AAF-96F5-A236B74CA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43306" y="357166"/>
            <a:ext cx="1500198" cy="10001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00430" y="1714488"/>
            <a:ext cx="178595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1538" y="4000504"/>
            <a:ext cx="178595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5984" y="2857496"/>
            <a:ext cx="178595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0430" y="4000504"/>
            <a:ext cx="178595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14876" y="2857496"/>
            <a:ext cx="178595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29322" y="4000504"/>
            <a:ext cx="1785950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4282" y="564357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85852" y="564357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357422" y="564357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8992" y="564357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00562" y="564357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72132" y="564357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643702" y="564357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15272" y="564357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>
            <a:stCxn id="2" idx="4"/>
            <a:endCxn id="3" idx="0"/>
          </p:cNvCxnSpPr>
          <p:nvPr/>
        </p:nvCxnSpPr>
        <p:spPr>
          <a:xfrm rot="5400000">
            <a:off x="4214810" y="1535893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" idx="2"/>
            <a:endCxn id="6" idx="0"/>
          </p:cNvCxnSpPr>
          <p:nvPr/>
        </p:nvCxnSpPr>
        <p:spPr>
          <a:xfrm rot="5400000">
            <a:off x="3643306" y="2107397"/>
            <a:ext cx="285752" cy="12144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" idx="2"/>
            <a:endCxn id="9" idx="0"/>
          </p:cNvCxnSpPr>
          <p:nvPr/>
        </p:nvCxnSpPr>
        <p:spPr>
          <a:xfrm rot="16200000" flipH="1">
            <a:off x="4857752" y="2107397"/>
            <a:ext cx="285752" cy="12144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5" idx="0"/>
          </p:cNvCxnSpPr>
          <p:nvPr/>
        </p:nvCxnSpPr>
        <p:spPr>
          <a:xfrm rot="5400000">
            <a:off x="2428860" y="3250405"/>
            <a:ext cx="285752" cy="12144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7" idx="0"/>
          </p:cNvCxnSpPr>
          <p:nvPr/>
        </p:nvCxnSpPr>
        <p:spPr>
          <a:xfrm rot="16200000" flipH="1">
            <a:off x="3643306" y="3250405"/>
            <a:ext cx="285752" cy="12144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9" idx="2"/>
            <a:endCxn id="10" idx="0"/>
          </p:cNvCxnSpPr>
          <p:nvPr/>
        </p:nvCxnSpPr>
        <p:spPr>
          <a:xfrm rot="16200000" flipH="1">
            <a:off x="6072198" y="3250405"/>
            <a:ext cx="285752" cy="12144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2"/>
            <a:endCxn id="11" idx="0"/>
          </p:cNvCxnSpPr>
          <p:nvPr/>
        </p:nvCxnSpPr>
        <p:spPr>
          <a:xfrm rot="5400000">
            <a:off x="928662" y="4607727"/>
            <a:ext cx="785818" cy="12858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2"/>
            <a:endCxn id="12" idx="0"/>
          </p:cNvCxnSpPr>
          <p:nvPr/>
        </p:nvCxnSpPr>
        <p:spPr>
          <a:xfrm rot="5400000">
            <a:off x="1464447" y="5143512"/>
            <a:ext cx="78581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" idx="2"/>
            <a:endCxn id="13" idx="0"/>
          </p:cNvCxnSpPr>
          <p:nvPr/>
        </p:nvCxnSpPr>
        <p:spPr>
          <a:xfrm rot="5400000">
            <a:off x="3214678" y="4464851"/>
            <a:ext cx="785818" cy="15716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7" idx="2"/>
            <a:endCxn id="14" idx="0"/>
          </p:cNvCxnSpPr>
          <p:nvPr/>
        </p:nvCxnSpPr>
        <p:spPr>
          <a:xfrm rot="5400000">
            <a:off x="3750463" y="5000636"/>
            <a:ext cx="785818" cy="5000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0" idx="2"/>
            <a:endCxn id="15" idx="0"/>
          </p:cNvCxnSpPr>
          <p:nvPr/>
        </p:nvCxnSpPr>
        <p:spPr>
          <a:xfrm rot="5400000">
            <a:off x="5500694" y="4321975"/>
            <a:ext cx="785818" cy="18573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2"/>
            <a:endCxn id="16" idx="0"/>
          </p:cNvCxnSpPr>
          <p:nvPr/>
        </p:nvCxnSpPr>
        <p:spPr>
          <a:xfrm rot="5400000">
            <a:off x="6036479" y="4857760"/>
            <a:ext cx="785818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0" idx="2"/>
            <a:endCxn id="17" idx="0"/>
          </p:cNvCxnSpPr>
          <p:nvPr/>
        </p:nvCxnSpPr>
        <p:spPr>
          <a:xfrm rot="16200000" flipH="1">
            <a:off x="6572264" y="5107793"/>
            <a:ext cx="785818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0" idx="2"/>
            <a:endCxn id="18" idx="0"/>
          </p:cNvCxnSpPr>
          <p:nvPr/>
        </p:nvCxnSpPr>
        <p:spPr>
          <a:xfrm rot="16200000" flipH="1">
            <a:off x="7108049" y="4572008"/>
            <a:ext cx="785818" cy="13573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Theme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popeye</dc:creator>
  <cp:lastModifiedBy>user</cp:lastModifiedBy>
  <cp:revision>3</cp:revision>
  <dcterms:created xsi:type="dcterms:W3CDTF">2015-04-05T07:45:45Z</dcterms:created>
  <dcterms:modified xsi:type="dcterms:W3CDTF">2015-04-06T00:18:10Z</dcterms:modified>
</cp:coreProperties>
</file>