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807D-4AAB-4030-B89D-F3D283E6A92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ACC0-29CC-4AAF-96F5-A236B74CA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807D-4AAB-4030-B89D-F3D283E6A92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ACC0-29CC-4AAF-96F5-A236B74CA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807D-4AAB-4030-B89D-F3D283E6A92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ACC0-29CC-4AAF-96F5-A236B74CA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807D-4AAB-4030-B89D-F3D283E6A92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ACC0-29CC-4AAF-96F5-A236B74CA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807D-4AAB-4030-B89D-F3D283E6A92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ACC0-29CC-4AAF-96F5-A236B74CA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807D-4AAB-4030-B89D-F3D283E6A92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ACC0-29CC-4AAF-96F5-A236B74CA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807D-4AAB-4030-B89D-F3D283E6A92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ACC0-29CC-4AAF-96F5-A236B74CA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807D-4AAB-4030-B89D-F3D283E6A92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ACC0-29CC-4AAF-96F5-A236B74CA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807D-4AAB-4030-B89D-F3D283E6A92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ACC0-29CC-4AAF-96F5-A236B74CA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807D-4AAB-4030-B89D-F3D283E6A92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ACC0-29CC-4AAF-96F5-A236B74CA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2807D-4AAB-4030-B89D-F3D283E6A92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E2ACC0-29CC-4AAF-96F5-A236B74CA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2807D-4AAB-4030-B89D-F3D283E6A926}" type="datetimeFigureOut">
              <a:rPr lang="en-US" smtClean="0"/>
              <a:pPr/>
              <a:t>4/6/2015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2ACC0-29CC-4AAF-96F5-A236B74CA9F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3643306" y="357166"/>
            <a:ext cx="1500198" cy="100013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500430" y="1714488"/>
            <a:ext cx="1785950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71538" y="4000504"/>
            <a:ext cx="1785950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285984" y="2857496"/>
            <a:ext cx="1785950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500430" y="4000504"/>
            <a:ext cx="1785950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714876" y="2857496"/>
            <a:ext cx="1785950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929322" y="4000504"/>
            <a:ext cx="1785950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4282" y="5643578"/>
            <a:ext cx="928694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285852" y="5643578"/>
            <a:ext cx="928694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357422" y="5643578"/>
            <a:ext cx="928694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428992" y="5643578"/>
            <a:ext cx="928694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500562" y="5643578"/>
            <a:ext cx="928694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572132" y="5643578"/>
            <a:ext cx="928694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643702" y="5643578"/>
            <a:ext cx="928694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7715272" y="5643578"/>
            <a:ext cx="928694" cy="8572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0" name="Straight Connector 19"/>
          <p:cNvCxnSpPr>
            <a:stCxn id="2" idx="4"/>
            <a:endCxn id="3" idx="0"/>
          </p:cNvCxnSpPr>
          <p:nvPr/>
        </p:nvCxnSpPr>
        <p:spPr>
          <a:xfrm rot="5400000">
            <a:off x="4214810" y="1535893"/>
            <a:ext cx="357190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3" idx="2"/>
            <a:endCxn id="6" idx="0"/>
          </p:cNvCxnSpPr>
          <p:nvPr/>
        </p:nvCxnSpPr>
        <p:spPr>
          <a:xfrm rot="5400000">
            <a:off x="3643306" y="2107397"/>
            <a:ext cx="285752" cy="12144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3" idx="2"/>
            <a:endCxn id="9" idx="0"/>
          </p:cNvCxnSpPr>
          <p:nvPr/>
        </p:nvCxnSpPr>
        <p:spPr>
          <a:xfrm rot="16200000" flipH="1">
            <a:off x="4857752" y="2107397"/>
            <a:ext cx="285752" cy="12144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2"/>
            <a:endCxn id="5" idx="0"/>
          </p:cNvCxnSpPr>
          <p:nvPr/>
        </p:nvCxnSpPr>
        <p:spPr>
          <a:xfrm rot="5400000">
            <a:off x="2428860" y="3250405"/>
            <a:ext cx="285752" cy="12144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6" idx="2"/>
            <a:endCxn id="7" idx="0"/>
          </p:cNvCxnSpPr>
          <p:nvPr/>
        </p:nvCxnSpPr>
        <p:spPr>
          <a:xfrm rot="16200000" flipH="1">
            <a:off x="3643306" y="3250405"/>
            <a:ext cx="285752" cy="12144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9" idx="2"/>
            <a:endCxn id="10" idx="0"/>
          </p:cNvCxnSpPr>
          <p:nvPr/>
        </p:nvCxnSpPr>
        <p:spPr>
          <a:xfrm rot="16200000" flipH="1">
            <a:off x="6072198" y="3250405"/>
            <a:ext cx="285752" cy="121444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5" idx="2"/>
            <a:endCxn id="11" idx="0"/>
          </p:cNvCxnSpPr>
          <p:nvPr/>
        </p:nvCxnSpPr>
        <p:spPr>
          <a:xfrm rot="5400000">
            <a:off x="928662" y="4607727"/>
            <a:ext cx="785818" cy="128588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5" idx="2"/>
            <a:endCxn id="12" idx="0"/>
          </p:cNvCxnSpPr>
          <p:nvPr/>
        </p:nvCxnSpPr>
        <p:spPr>
          <a:xfrm rot="5400000">
            <a:off x="1464447" y="5143512"/>
            <a:ext cx="785818" cy="21431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>
            <a:stCxn id="7" idx="2"/>
            <a:endCxn id="13" idx="0"/>
          </p:cNvCxnSpPr>
          <p:nvPr/>
        </p:nvCxnSpPr>
        <p:spPr>
          <a:xfrm rot="5400000">
            <a:off x="3214678" y="4464851"/>
            <a:ext cx="785818" cy="15716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7" idx="2"/>
            <a:endCxn id="14" idx="0"/>
          </p:cNvCxnSpPr>
          <p:nvPr/>
        </p:nvCxnSpPr>
        <p:spPr>
          <a:xfrm rot="5400000">
            <a:off x="3750463" y="5000636"/>
            <a:ext cx="785818" cy="50006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0" idx="2"/>
            <a:endCxn id="15" idx="0"/>
          </p:cNvCxnSpPr>
          <p:nvPr/>
        </p:nvCxnSpPr>
        <p:spPr>
          <a:xfrm rot="5400000">
            <a:off x="5500694" y="4321975"/>
            <a:ext cx="785818" cy="18573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10" idx="2"/>
            <a:endCxn id="16" idx="0"/>
          </p:cNvCxnSpPr>
          <p:nvPr/>
        </p:nvCxnSpPr>
        <p:spPr>
          <a:xfrm rot="5400000">
            <a:off x="6036479" y="4857760"/>
            <a:ext cx="785818" cy="7858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10" idx="2"/>
            <a:endCxn id="17" idx="0"/>
          </p:cNvCxnSpPr>
          <p:nvPr/>
        </p:nvCxnSpPr>
        <p:spPr>
          <a:xfrm rot="16200000" flipH="1">
            <a:off x="6572264" y="5107793"/>
            <a:ext cx="785818" cy="2857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0" idx="2"/>
            <a:endCxn id="18" idx="0"/>
          </p:cNvCxnSpPr>
          <p:nvPr/>
        </p:nvCxnSpPr>
        <p:spPr>
          <a:xfrm rot="16200000" flipH="1">
            <a:off x="7108049" y="4572008"/>
            <a:ext cx="785818" cy="135732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화면 슬라이드 쇼(4:3)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Theme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popeye</dc:creator>
  <cp:lastModifiedBy>user</cp:lastModifiedBy>
  <cp:revision>3</cp:revision>
  <dcterms:created xsi:type="dcterms:W3CDTF">2015-04-05T07:45:45Z</dcterms:created>
  <dcterms:modified xsi:type="dcterms:W3CDTF">2015-04-06T00:18:10Z</dcterms:modified>
</cp:coreProperties>
</file>