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472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3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8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93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972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06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93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18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68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5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98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D8041-2F4A-4CF5-9632-CD138B73EA8D}" type="datetimeFigureOut">
              <a:rPr lang="ko-KR" altLang="en-US" smtClean="0"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552F-3D2F-4EBE-8959-4DEE7C611A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27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6632" y="179512"/>
            <a:ext cx="6624736" cy="504056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l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Name (</a:t>
            </a:r>
            <a:r>
              <a:rPr lang="ko-KR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한글</a:t>
            </a:r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):              Name (Romanized):                   English Name:         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6632" y="179512"/>
            <a:ext cx="6624736" cy="2736304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116632" y="3203848"/>
            <a:ext cx="6624736" cy="504056"/>
          </a:xfrm>
          <a:prstGeom prst="rect">
            <a:avLst/>
          </a:prstGeom>
          <a:ln w="9525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Name (</a:t>
            </a:r>
            <a:r>
              <a:rPr lang="ko-KR" altLang="en-US" sz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한글</a:t>
            </a:r>
            <a:r>
              <a:rPr lang="en-US" altLang="ko-KR" sz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):              Name (Romanized):                   English Name:         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116632" y="3203848"/>
            <a:ext cx="6624736" cy="273630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 </a:t>
            </a:r>
            <a:endParaRPr lang="ko-KR" altLang="en-US" dirty="0"/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116632" y="6228184"/>
            <a:ext cx="6624736" cy="504056"/>
          </a:xfrm>
          <a:prstGeom prst="rect">
            <a:avLst/>
          </a:prstGeom>
          <a:ln w="9525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Name (</a:t>
            </a:r>
            <a:r>
              <a:rPr lang="ko-KR" altLang="en-US" sz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한글</a:t>
            </a:r>
            <a:r>
              <a:rPr lang="en-US" altLang="ko-KR" sz="1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):              Name (Romanized):                   English Name:         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16632" y="6228184"/>
            <a:ext cx="6624736" cy="273630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922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Letter 용지(8.5x11in)</PresentationFormat>
  <Paragraphs>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1</cp:revision>
  <dcterms:created xsi:type="dcterms:W3CDTF">2017-09-07T01:53:34Z</dcterms:created>
  <dcterms:modified xsi:type="dcterms:W3CDTF">2017-09-07T01:58:15Z</dcterms:modified>
</cp:coreProperties>
</file>