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70" r:id="rId10"/>
    <p:sldId id="269" r:id="rId11"/>
    <p:sldId id="274" r:id="rId12"/>
    <p:sldId id="275" r:id="rId13"/>
    <p:sldId id="266" r:id="rId14"/>
    <p:sldId id="267" r:id="rId15"/>
    <p:sldId id="268" r:id="rId16"/>
    <p:sldId id="272" r:id="rId17"/>
    <p:sldId id="271" r:id="rId18"/>
    <p:sldId id="261" r:id="rId19"/>
    <p:sldId id="262" r:id="rId20"/>
    <p:sldId id="273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8FB10-D2AD-442B-80DC-C6D4B45C17B3}" type="datetimeFigureOut">
              <a:rPr lang="ko-KR" altLang="en-US" smtClean="0"/>
              <a:pPr/>
              <a:t>2015-04-05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03E7-2CB8-4767-BE49-34AD134A5F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en-US" altLang="ko-KR" dirty="0" smtClean="0"/>
              <a:t>Lesson 2 – Corporate Structure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4.bp.blogspot.com/-f3d9IWXC6cE/UKSkZRck3zI/AAAAAAAACc8/EX17UHW6tOM/s1600/samsung_org_char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752725"/>
            <a:ext cx="8353425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nspiredental.com/wp-content/uploads/2010/05/All-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Staff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43306" y="357166"/>
            <a:ext cx="150019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0430" y="1714488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1538" y="400050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5984" y="2857496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Vice President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0430" y="400050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4876" y="2857496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Vice President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29322" y="400050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428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8585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5742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899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0056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7213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4370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1527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cxnSp>
        <p:nvCxnSpPr>
          <p:cNvPr id="20" name="Straight Connector 19"/>
          <p:cNvCxnSpPr>
            <a:stCxn id="2" idx="4"/>
            <a:endCxn id="3" idx="0"/>
          </p:cNvCxnSpPr>
          <p:nvPr/>
        </p:nvCxnSpPr>
        <p:spPr>
          <a:xfrm rot="5400000">
            <a:off x="4214810" y="1535893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2"/>
            <a:endCxn id="6" idx="0"/>
          </p:cNvCxnSpPr>
          <p:nvPr/>
        </p:nvCxnSpPr>
        <p:spPr>
          <a:xfrm rot="5400000">
            <a:off x="3643306" y="2107397"/>
            <a:ext cx="285752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" idx="2"/>
            <a:endCxn id="9" idx="0"/>
          </p:cNvCxnSpPr>
          <p:nvPr/>
        </p:nvCxnSpPr>
        <p:spPr>
          <a:xfrm rot="16200000" flipH="1">
            <a:off x="4857752" y="2107397"/>
            <a:ext cx="285752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0"/>
          </p:cNvCxnSpPr>
          <p:nvPr/>
        </p:nvCxnSpPr>
        <p:spPr>
          <a:xfrm rot="5400000">
            <a:off x="2428860" y="3250405"/>
            <a:ext cx="285752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7" idx="0"/>
          </p:cNvCxnSpPr>
          <p:nvPr/>
        </p:nvCxnSpPr>
        <p:spPr>
          <a:xfrm rot="16200000" flipH="1">
            <a:off x="3643306" y="3250405"/>
            <a:ext cx="285752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2"/>
            <a:endCxn id="10" idx="0"/>
          </p:cNvCxnSpPr>
          <p:nvPr/>
        </p:nvCxnSpPr>
        <p:spPr>
          <a:xfrm rot="16200000" flipH="1">
            <a:off x="6072198" y="3250405"/>
            <a:ext cx="285752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1" idx="0"/>
          </p:cNvCxnSpPr>
          <p:nvPr/>
        </p:nvCxnSpPr>
        <p:spPr>
          <a:xfrm rot="5400000">
            <a:off x="928662" y="4607727"/>
            <a:ext cx="785818" cy="1285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2" idx="0"/>
          </p:cNvCxnSpPr>
          <p:nvPr/>
        </p:nvCxnSpPr>
        <p:spPr>
          <a:xfrm rot="5400000">
            <a:off x="1464447" y="5143512"/>
            <a:ext cx="78581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2"/>
            <a:endCxn id="13" idx="0"/>
          </p:cNvCxnSpPr>
          <p:nvPr/>
        </p:nvCxnSpPr>
        <p:spPr>
          <a:xfrm rot="5400000">
            <a:off x="3214678" y="4464851"/>
            <a:ext cx="785818" cy="1571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2"/>
            <a:endCxn id="14" idx="0"/>
          </p:cNvCxnSpPr>
          <p:nvPr/>
        </p:nvCxnSpPr>
        <p:spPr>
          <a:xfrm rot="5400000">
            <a:off x="3750463" y="5000636"/>
            <a:ext cx="785818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2"/>
            <a:endCxn id="15" idx="0"/>
          </p:cNvCxnSpPr>
          <p:nvPr/>
        </p:nvCxnSpPr>
        <p:spPr>
          <a:xfrm rot="5400000">
            <a:off x="5500694" y="4321975"/>
            <a:ext cx="785818" cy="18573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0" idx="2"/>
            <a:endCxn id="16" idx="0"/>
          </p:cNvCxnSpPr>
          <p:nvPr/>
        </p:nvCxnSpPr>
        <p:spPr>
          <a:xfrm rot="5400000">
            <a:off x="6036479" y="4857760"/>
            <a:ext cx="785818" cy="7858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2"/>
            <a:endCxn id="17" idx="0"/>
          </p:cNvCxnSpPr>
          <p:nvPr/>
        </p:nvCxnSpPr>
        <p:spPr>
          <a:xfrm rot="16200000" flipH="1">
            <a:off x="6572264" y="5107793"/>
            <a:ext cx="785818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2"/>
            <a:endCxn id="18" idx="0"/>
          </p:cNvCxnSpPr>
          <p:nvPr/>
        </p:nvCxnSpPr>
        <p:spPr>
          <a:xfrm rot="16200000" flipH="1">
            <a:off x="7108049" y="4572008"/>
            <a:ext cx="785818" cy="1357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500562" y="3929066"/>
            <a:ext cx="4286280" cy="2928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357422" y="3929066"/>
            <a:ext cx="2071702" cy="2928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3929066"/>
            <a:ext cx="2285984" cy="2928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43306" y="357166"/>
            <a:ext cx="150019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0430" y="1714488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720" y="400050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5984" y="2857496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Vice President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00298" y="400050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4876" y="2857496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Vice President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72132" y="400050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428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8585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5742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8992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43570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15140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86710" y="564357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cxnSp>
        <p:nvCxnSpPr>
          <p:cNvPr id="20" name="Straight Connector 19"/>
          <p:cNvCxnSpPr>
            <a:stCxn id="2" idx="4"/>
            <a:endCxn id="3" idx="0"/>
          </p:cNvCxnSpPr>
          <p:nvPr/>
        </p:nvCxnSpPr>
        <p:spPr>
          <a:xfrm rot="5400000">
            <a:off x="4214810" y="1535893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2"/>
            <a:endCxn id="6" idx="0"/>
          </p:cNvCxnSpPr>
          <p:nvPr/>
        </p:nvCxnSpPr>
        <p:spPr>
          <a:xfrm rot="5400000">
            <a:off x="3643306" y="2107397"/>
            <a:ext cx="285752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" idx="2"/>
            <a:endCxn id="9" idx="0"/>
          </p:cNvCxnSpPr>
          <p:nvPr/>
        </p:nvCxnSpPr>
        <p:spPr>
          <a:xfrm rot="16200000" flipH="1">
            <a:off x="4857752" y="2107397"/>
            <a:ext cx="285752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5" idx="0"/>
          </p:cNvCxnSpPr>
          <p:nvPr/>
        </p:nvCxnSpPr>
        <p:spPr>
          <a:xfrm rot="5400000">
            <a:off x="2035951" y="2857496"/>
            <a:ext cx="285752" cy="20002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7" idx="0"/>
          </p:cNvCxnSpPr>
          <p:nvPr/>
        </p:nvCxnSpPr>
        <p:spPr>
          <a:xfrm rot="16200000" flipH="1">
            <a:off x="3143240" y="3750471"/>
            <a:ext cx="285752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2"/>
            <a:endCxn id="10" idx="0"/>
          </p:cNvCxnSpPr>
          <p:nvPr/>
        </p:nvCxnSpPr>
        <p:spPr>
          <a:xfrm rot="16200000" flipH="1">
            <a:off x="5893603" y="3429000"/>
            <a:ext cx="285752" cy="857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1" idx="0"/>
          </p:cNvCxnSpPr>
          <p:nvPr/>
        </p:nvCxnSpPr>
        <p:spPr>
          <a:xfrm rot="5400000">
            <a:off x="535753" y="5000636"/>
            <a:ext cx="785818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2" idx="0"/>
          </p:cNvCxnSpPr>
          <p:nvPr/>
        </p:nvCxnSpPr>
        <p:spPr>
          <a:xfrm rot="16200000" flipH="1">
            <a:off x="1071538" y="4964917"/>
            <a:ext cx="785818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2"/>
            <a:endCxn id="13" idx="0"/>
          </p:cNvCxnSpPr>
          <p:nvPr/>
        </p:nvCxnSpPr>
        <p:spPr>
          <a:xfrm rot="5400000">
            <a:off x="2714612" y="4964917"/>
            <a:ext cx="785818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2"/>
            <a:endCxn id="14" idx="0"/>
          </p:cNvCxnSpPr>
          <p:nvPr/>
        </p:nvCxnSpPr>
        <p:spPr>
          <a:xfrm rot="16200000" flipH="1">
            <a:off x="3250397" y="5000636"/>
            <a:ext cx="785818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2"/>
            <a:endCxn id="15" idx="0"/>
          </p:cNvCxnSpPr>
          <p:nvPr/>
        </p:nvCxnSpPr>
        <p:spPr>
          <a:xfrm rot="5400000">
            <a:off x="5357818" y="4536289"/>
            <a:ext cx="785818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0" idx="2"/>
            <a:endCxn id="16" idx="0"/>
          </p:cNvCxnSpPr>
          <p:nvPr/>
        </p:nvCxnSpPr>
        <p:spPr>
          <a:xfrm rot="5400000">
            <a:off x="5893603" y="5072074"/>
            <a:ext cx="785818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2"/>
            <a:endCxn id="17" idx="0"/>
          </p:cNvCxnSpPr>
          <p:nvPr/>
        </p:nvCxnSpPr>
        <p:spPr>
          <a:xfrm rot="16200000" flipH="1">
            <a:off x="6429388" y="4893479"/>
            <a:ext cx="785818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2"/>
            <a:endCxn id="18" idx="0"/>
          </p:cNvCxnSpPr>
          <p:nvPr/>
        </p:nvCxnSpPr>
        <p:spPr>
          <a:xfrm rot="16200000" flipH="1">
            <a:off x="6965173" y="4357694"/>
            <a:ext cx="785818" cy="1785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785918" y="428604"/>
            <a:ext cx="5214974" cy="1000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R+D </a:t>
            </a:r>
            <a:b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(Research and Development)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www.puerstinger.com/fileadmin/_processed_/csm_research-and-development_8888cf1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3"/>
            <a:ext cx="9195221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Sales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http://en.shatel.ir/PortalData/Subsystems/StaticContent/uploads/Image/general/ltr/Biil/bill-ADS2-Sales-Depar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2680010"/>
            <a:ext cx="10585176" cy="417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tyofmtjuliet.org/images/intermediatefin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5829"/>
            <a:ext cx="9144000" cy="5932171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Accounting</a:t>
            </a:r>
            <a:b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(Finance Department)   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HR </a:t>
            </a:r>
            <a:b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(Human Resources)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http://www.evetahmincioglu.com/web/blog/wp-content/uploads/2012/03/human_resour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599"/>
            <a:ext cx="9144000" cy="4724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Software???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www.mogrex.com/wp-content/uploads/2015/02/Software-Develo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508845"/>
            <a:ext cx="9289032" cy="6242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image.slidesharecdn.com/assignmentofmo-130921220753-phpapp01/95/companies-structure-17-638.jpg?cb=1379819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The CEO wants to save money by </a:t>
            </a:r>
            <a:r>
              <a:rPr lang="en-US" altLang="ko-KR" b="1" u="sng" dirty="0" smtClean="0"/>
              <a:t>firing</a:t>
            </a:r>
            <a:r>
              <a:rPr lang="en-US" altLang="ko-KR" dirty="0" smtClean="0"/>
              <a:t> people…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0070C0"/>
                </a:solidFill>
              </a:rPr>
              <a:t>How does this work?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img.gawkerassets.com/img/18vdsy271it7bjpg/ku-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28999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thumbs.dreamstime.com/z/corporate-hierarchy-structure-chart-2298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78897"/>
            <a:ext cx="6984776" cy="7468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The CEO of Apple wants to make a new </a:t>
            </a:r>
            <a:r>
              <a:rPr lang="en-US" altLang="ko-KR" dirty="0" err="1" smtClean="0"/>
              <a:t>ipad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6" name="Picture 6" descr="https://izaharjournal.files.wordpress.com/2012/03/new-ipad-retina-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6002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 descr="http://mdsalaries.com/wp-content/uploads/2011/09/c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8747"/>
            <a:ext cx="9144000" cy="607925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CEO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 descr="http://image.slidesharecdn.com/companystructurepowerpoint-110327135603-phpapp01/95/company-structure-3-728.jpg?cb=1301252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6388" name="Picture 4" descr="http://mbacollegesguide.com/wp-content/uploads/2013-06-24/what-is-a-c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476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guim.co.uk/sys-images/Technology/Pix/pictures/2012/4/27/1335532753237/File-photo-of-Nintendo-Co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President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grandviewbusinesssolutions.com/Images/Board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1" cy="6775221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Vice - President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upload.wikimedia.org/wikipedia/commons/8/86/Departments_in_advertising_agenc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Manager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http://blogcdn5.apptivo.com/wp-content/uploads/2011/08/project_mana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056"/>
            <a:ext cx="7668344" cy="486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 descr="http://images.vertex42.com/ExcelTemplates/orgcharts/company-organization-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760640" cy="607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78</Words>
  <Application>Microsoft Office PowerPoint</Application>
  <PresentationFormat>On-screen Show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테마</vt:lpstr>
      <vt:lpstr>Lesson 2 – Corporate Structure </vt:lpstr>
      <vt:lpstr>Slide 2</vt:lpstr>
      <vt:lpstr>CEO </vt:lpstr>
      <vt:lpstr>Slide 4</vt:lpstr>
      <vt:lpstr>President </vt:lpstr>
      <vt:lpstr>Vice - President </vt:lpstr>
      <vt:lpstr>Slide 7</vt:lpstr>
      <vt:lpstr>Manager </vt:lpstr>
      <vt:lpstr>Slide 9</vt:lpstr>
      <vt:lpstr>Staff</vt:lpstr>
      <vt:lpstr>Slide 11</vt:lpstr>
      <vt:lpstr>Slide 12</vt:lpstr>
      <vt:lpstr>R+D  (Research and Development)</vt:lpstr>
      <vt:lpstr>Sales</vt:lpstr>
      <vt:lpstr>Accounting (Finance Department)    </vt:lpstr>
      <vt:lpstr>HR  (Human Resources) </vt:lpstr>
      <vt:lpstr>Software??? </vt:lpstr>
      <vt:lpstr>Slide 18</vt:lpstr>
      <vt:lpstr>The CEO wants to save money by firing people… </vt:lpstr>
      <vt:lpstr>The CEO of Apple wants to make a new ipad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– Corporate Structure</dc:title>
  <dc:creator>user</dc:creator>
  <cp:lastModifiedBy>popeye</cp:lastModifiedBy>
  <cp:revision>14</cp:revision>
  <dcterms:created xsi:type="dcterms:W3CDTF">2015-04-02T06:07:23Z</dcterms:created>
  <dcterms:modified xsi:type="dcterms:W3CDTF">2015-04-05T07:45:27Z</dcterms:modified>
</cp:coreProperties>
</file>