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86" r:id="rId13"/>
    <p:sldId id="266" r:id="rId14"/>
    <p:sldId id="267" r:id="rId15"/>
    <p:sldId id="275" r:id="rId16"/>
    <p:sldId id="270" r:id="rId17"/>
    <p:sldId id="271" r:id="rId18"/>
    <p:sldId id="272" r:id="rId19"/>
    <p:sldId id="273" r:id="rId20"/>
    <p:sldId id="274" r:id="rId21"/>
    <p:sldId id="269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4E45-BE3C-412C-8DCA-06B774AECE38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4DA31-6838-4EE4-9902-E1292888DB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22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DA31-6838-4EE4-9902-E1292888DB1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41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995D4D0-9ABA-4E11-8D6D-47C108CB6A49}" type="datetimeFigureOut">
              <a:rPr lang="ko-KR" altLang="en-US" smtClean="0"/>
              <a:t>2017-09-13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A13AFF3-C617-491F-BFA6-86E571F630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1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1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41.png"/><Relationship Id="rId7" Type="http://schemas.openxmlformats.org/officeDocument/2006/relationships/slide" Target="slide3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31.xml"/><Relationship Id="rId10" Type="http://schemas.openxmlformats.org/officeDocument/2006/relationships/slide" Target="slide36.xml"/><Relationship Id="rId4" Type="http://schemas.openxmlformats.org/officeDocument/2006/relationships/image" Target="../media/image42.png"/><Relationship Id="rId9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" indent="0">
              <a:buNone/>
            </a:pPr>
            <a:r>
              <a:rPr lang="ko-KR" altLang="ko-KR" dirty="0"/>
              <a:t>수업시간에 나눠준 수업자료를 다 한 경우</a:t>
            </a:r>
            <a:r>
              <a:rPr lang="en-US" altLang="ko-KR" dirty="0"/>
              <a:t>, </a:t>
            </a:r>
            <a:r>
              <a:rPr lang="ko-KR" altLang="ko-KR" dirty="0"/>
              <a:t>프린트에</a:t>
            </a:r>
            <a:r>
              <a:rPr lang="en-US" altLang="ko-KR" dirty="0"/>
              <a:t> </a:t>
            </a:r>
            <a:r>
              <a:rPr lang="en-US" altLang="ko-KR" dirty="0" err="1"/>
              <a:t>Mr.S</a:t>
            </a:r>
            <a:r>
              <a:rPr lang="ko-KR" altLang="ko-KR" dirty="0"/>
              <a:t>의 도장을 찍어드립니다</a:t>
            </a:r>
            <a:r>
              <a:rPr lang="en-US" altLang="ko-KR" dirty="0"/>
              <a:t>. </a:t>
            </a:r>
            <a:r>
              <a:rPr lang="ko-KR" altLang="ko-KR" dirty="0"/>
              <a:t>도장을 받은 개수는 수업 참여도와 직결되며 학기 말에 세부능력특기사항에 반영될 수 있습니다</a:t>
            </a:r>
            <a:r>
              <a:rPr lang="en-US" altLang="ko-KR" dirty="0"/>
              <a:t>. </a:t>
            </a:r>
            <a:r>
              <a:rPr lang="ko-KR" altLang="ko-KR" dirty="0" err="1"/>
              <a:t>프린트물을</a:t>
            </a:r>
            <a:r>
              <a:rPr lang="ko-KR" altLang="ko-KR" dirty="0"/>
              <a:t> 잃어버리면 다시 도장을 찍어드리지 않으니 수업 </a:t>
            </a:r>
            <a:r>
              <a:rPr lang="ko-KR" altLang="ko-KR" dirty="0" err="1"/>
              <a:t>프린트물을</a:t>
            </a:r>
            <a:r>
              <a:rPr lang="ko-KR" altLang="ko-KR" dirty="0"/>
              <a:t> 보관할 파일을 다음 수업시간까지 준비해주세요</a:t>
            </a:r>
            <a:r>
              <a:rPr lang="en-US" altLang="ko-KR" dirty="0"/>
              <a:t>. ^^  </a:t>
            </a:r>
            <a:endParaRPr lang="ko-KR" altLang="ko-KR" dirty="0"/>
          </a:p>
          <a:p>
            <a:pPr marL="45720" indent="0" algn="ctr"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Reminder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85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1000" y="1923677"/>
            <a:ext cx="8407893" cy="2671181"/>
          </a:xfrm>
        </p:spPr>
        <p:txBody>
          <a:bodyPr/>
          <a:lstStyle/>
          <a:p>
            <a:r>
              <a:rPr lang="en-US" altLang="ko-KR" dirty="0" smtClean="0"/>
              <a:t>Privateer </a:t>
            </a:r>
          </a:p>
          <a:p>
            <a:r>
              <a:rPr lang="en-US" altLang="ko-KR" dirty="0" smtClean="0"/>
              <a:t>Born in Wales (1635)</a:t>
            </a:r>
          </a:p>
          <a:p>
            <a:r>
              <a:rPr lang="en-US" altLang="ko-KR" dirty="0" smtClean="0"/>
              <a:t>Based in Jamaica</a:t>
            </a:r>
          </a:p>
          <a:p>
            <a:r>
              <a:rPr lang="en-US" altLang="ko-KR" dirty="0" smtClean="0"/>
              <a:t>Folk Hero in England</a:t>
            </a:r>
          </a:p>
          <a:p>
            <a:r>
              <a:rPr lang="en-US" altLang="ko-KR" dirty="0" smtClean="0"/>
              <a:t>Became famous in books, art and RUM!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Henry </a:t>
            </a:r>
            <a:r>
              <a:rPr lang="en-US" altLang="ko-KR" dirty="0" err="1" smtClean="0"/>
              <a:t>morgan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074" name="Picture 2" descr="Henry Morgan in colou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44" y="1203599"/>
            <a:ext cx="29206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2.bigcommerce.com/server5500/tpbc2s65/products/1415/images/1448/captmorgan100175__22946__77305.1358534235.380.500.jpg?c=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63638"/>
            <a:ext cx="1675284" cy="16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634375"/>
          </a:xfrm>
        </p:spPr>
        <p:txBody>
          <a:bodyPr/>
          <a:lstStyle/>
          <a:p>
            <a:pPr marL="45720" indent="0">
              <a:buNone/>
            </a:pPr>
            <a:r>
              <a:rPr lang="en-US" altLang="ko-KR" dirty="0" smtClean="0"/>
              <a:t>2. Who </a:t>
            </a:r>
            <a:r>
              <a:rPr lang="en-US" altLang="ko-KR" dirty="0" smtClean="0"/>
              <a:t>wrote the introduction?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Questions </a:t>
            </a:r>
            <a:endParaRPr lang="ko-KR" altLang="en-US" dirty="0"/>
          </a:p>
        </p:txBody>
      </p:sp>
      <p:sp>
        <p:nvSpPr>
          <p:cNvPr id="4" name="내용 개체 틀 1"/>
          <p:cNvSpPr txBox="1">
            <a:spLocks/>
          </p:cNvSpPr>
          <p:nvPr/>
        </p:nvSpPr>
        <p:spPr>
          <a:xfrm>
            <a:off x="899592" y="1779662"/>
            <a:ext cx="8407893" cy="63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</a:rPr>
              <a:t>Cat Morgan (TS Elliot)  </a:t>
            </a:r>
            <a:endParaRPr lang="ko-KR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Image result for ts eli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22" y="2355726"/>
            <a:ext cx="4487105" cy="2519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8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did you think about the poem?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Questions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86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was the writing?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Did you find many mistakes? 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Why did TS Elliot write with so many mistakes?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Questions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8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Spelling Mistakes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7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Sometime in English, we replace some letters with ‘.  </a:t>
            </a:r>
          </a:p>
          <a:p>
            <a:endParaRPr lang="en-US" altLang="ko-KR" dirty="0"/>
          </a:p>
          <a:p>
            <a:r>
              <a:rPr lang="en-US" altLang="ko-KR" dirty="0" smtClean="0"/>
              <a:t>Can you think of some words?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Contractions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20336225">
            <a:off x="4964206" y="2657612"/>
            <a:ext cx="1724411" cy="455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</a:rPr>
              <a:t>Don’t 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900579">
            <a:off x="5168117" y="2947962"/>
            <a:ext cx="1724411" cy="45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/>
              <a:t>I’ve</a:t>
            </a:r>
            <a:endParaRPr lang="ko-KR" altLang="en-US" sz="20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20342160">
            <a:off x="4574661" y="3324084"/>
            <a:ext cx="1724410" cy="455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i="1" dirty="0" smtClean="0">
                <a:solidFill>
                  <a:srgbClr val="0070C0"/>
                </a:solidFill>
              </a:rPr>
              <a:t>We’ve</a:t>
            </a:r>
            <a:endParaRPr lang="ko-KR" altLang="en-US" sz="2000" i="1" dirty="0">
              <a:solidFill>
                <a:srgbClr val="0070C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 rot="20336225">
            <a:off x="5820336" y="2722396"/>
            <a:ext cx="1724411" cy="45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rgbClr val="7030A0"/>
                </a:solidFill>
              </a:rPr>
              <a:t>I’m</a:t>
            </a:r>
            <a:endParaRPr lang="ko-KR" altLang="en-US" sz="2000" dirty="0">
              <a:solidFill>
                <a:srgbClr val="7030A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20336225">
            <a:off x="5664273" y="3391119"/>
            <a:ext cx="1724411" cy="455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rgbClr val="C00000"/>
                </a:solidFill>
              </a:rPr>
              <a:t>She’s</a:t>
            </a:r>
            <a:endParaRPr lang="ko-KR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699554" y="3932576"/>
            <a:ext cx="1724411" cy="455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</a:rPr>
              <a:t>Let’s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6588224" y="3096457"/>
            <a:ext cx="1724411" cy="45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i="1" dirty="0" smtClean="0">
                <a:solidFill>
                  <a:srgbClr val="00B050"/>
                </a:solidFill>
              </a:rPr>
              <a:t>You’re </a:t>
            </a:r>
            <a:endParaRPr lang="ko-KR" altLang="en-US" sz="2000" i="1" dirty="0">
              <a:solidFill>
                <a:srgbClr val="00B050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 rot="1631536">
            <a:off x="6884009" y="2440512"/>
            <a:ext cx="1231714" cy="6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/>
              <a:t>Can’t</a:t>
            </a:r>
            <a:endParaRPr lang="ko-KR" altLang="en-US" sz="32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 rot="1972212">
            <a:off x="7271274" y="3712846"/>
            <a:ext cx="1231714" cy="637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</a:rPr>
              <a:t>Didn’t</a:t>
            </a:r>
            <a:endParaRPr lang="ko-KR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 rot="19687477">
            <a:off x="6218365" y="4040462"/>
            <a:ext cx="1724411" cy="455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i="1" dirty="0" smtClean="0">
                <a:solidFill>
                  <a:schemeClr val="accent2">
                    <a:lumMod val="50000"/>
                  </a:schemeClr>
                </a:solidFill>
              </a:rPr>
              <a:t>He’ll</a:t>
            </a:r>
            <a:endParaRPr lang="ko-KR" alt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 rot="2184693">
            <a:off x="5505799" y="4230442"/>
            <a:ext cx="1231714" cy="637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 smtClean="0">
                <a:solidFill>
                  <a:srgbClr val="002060"/>
                </a:solidFill>
              </a:rPr>
              <a:t>It’s 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 once was a Pirate what sailed the '</a:t>
            </a:r>
            <a:r>
              <a:rPr lang="en-US" altLang="ko-KR" sz="2400" dirty="0" err="1"/>
              <a:t>igh</a:t>
            </a:r>
            <a:r>
              <a:rPr lang="en-US" altLang="ko-KR" sz="2400" dirty="0"/>
              <a:t> seas -</a:t>
            </a:r>
            <a:br>
              <a:rPr lang="en-US" altLang="ko-KR" sz="2400" dirty="0"/>
            </a:br>
            <a:r>
              <a:rPr lang="en-US" altLang="ko-KR" sz="2400" dirty="0"/>
              <a:t>    But now I've retired as a com-mission-</a:t>
            </a:r>
            <a:r>
              <a:rPr lang="en-US" altLang="ko-KR" sz="2400" dirty="0" err="1"/>
              <a:t>aire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en-US" altLang="ko-KR" sz="2400" dirty="0"/>
              <a:t>And that's how you find me a-taking' my ease</a:t>
            </a:r>
            <a:br>
              <a:rPr lang="en-US" altLang="ko-KR" sz="2400" dirty="0"/>
            </a:br>
            <a:r>
              <a:rPr lang="en-US" altLang="ko-KR" sz="2400" dirty="0"/>
              <a:t>    And </a:t>
            </a:r>
            <a:r>
              <a:rPr lang="en-US" altLang="ko-KR" sz="2400" dirty="0" err="1"/>
              <a:t>keepin</a:t>
            </a:r>
            <a:r>
              <a:rPr lang="en-US" altLang="ko-KR" sz="2400" dirty="0"/>
              <a:t>' the door in a Bloomsbury Square.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067944" y="2221726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that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444208" y="222172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high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292080" y="2643758"/>
            <a:ext cx="27363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Commissionaire    </a:t>
            </a:r>
            <a:endParaRPr lang="ko-KR" altLang="en-US" dirty="0"/>
          </a:p>
        </p:txBody>
      </p:sp>
      <p:pic>
        <p:nvPicPr>
          <p:cNvPr id="4098" name="Picture 2" descr="Image result for pira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2366049"/>
            <a:ext cx="1944216" cy="27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mmissionai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517" y="2772728"/>
            <a:ext cx="1748035" cy="23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294446" y="2931790"/>
            <a:ext cx="136578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taking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051720" y="3301559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keeping</a:t>
            </a:r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4211960" y="249974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444208" y="249947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5294446" y="2923406"/>
            <a:ext cx="2589922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292080" y="3291830"/>
            <a:ext cx="1222954" cy="9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051720" y="365187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1000" y="1275606"/>
            <a:ext cx="8407893" cy="3305556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I'm partial to partridges, likewise to grouse,</a:t>
            </a:r>
            <a:br>
              <a:rPr lang="en-US" altLang="ko-KR" sz="2400" dirty="0"/>
            </a:br>
            <a:r>
              <a:rPr lang="en-US" altLang="ko-KR" sz="2400" dirty="0"/>
              <a:t>    And I </a:t>
            </a:r>
            <a:r>
              <a:rPr lang="en-US" altLang="ko-KR" sz="2400" dirty="0" err="1"/>
              <a:t>favour</a:t>
            </a:r>
            <a:r>
              <a:rPr lang="en-US" altLang="ko-KR" sz="2400" dirty="0"/>
              <a:t> that Devonshire cream in a bowl;</a:t>
            </a:r>
            <a:br>
              <a:rPr lang="en-US" altLang="ko-KR" sz="2400" dirty="0"/>
            </a:br>
            <a:r>
              <a:rPr lang="en-US" altLang="ko-KR" sz="2400" dirty="0"/>
              <a:t>But I'm </a:t>
            </a:r>
            <a:r>
              <a:rPr lang="en-US" altLang="ko-KR" sz="2400" dirty="0" err="1"/>
              <a:t>allus</a:t>
            </a:r>
            <a:r>
              <a:rPr lang="en-US" altLang="ko-KR" sz="2400" dirty="0"/>
              <a:t> content with a drink on the '</a:t>
            </a:r>
            <a:r>
              <a:rPr lang="en-US" altLang="ko-KR" sz="2400" dirty="0" err="1"/>
              <a:t>ouse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    And a bit o' cold fish when I done me patrol.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95736" y="2571750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favor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267744" y="2942095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, alas,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236296" y="2952400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house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878235" y="3312440"/>
            <a:ext cx="10441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</a:t>
            </a:r>
            <a:r>
              <a:rPr lang="en-US" altLang="ko-KR" dirty="0" smtClean="0"/>
              <a:t>f cold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516216" y="33124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my</a:t>
            </a:r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2302171" y="2859782"/>
            <a:ext cx="829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236296" y="3219822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339752" y="322279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879812" y="3579862"/>
            <a:ext cx="1042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588224" y="35958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 </a:t>
            </a:r>
            <a:r>
              <a:rPr lang="en-US" altLang="ko-KR" sz="2400" dirty="0" err="1"/>
              <a:t>ain't</a:t>
            </a:r>
            <a:r>
              <a:rPr lang="en-US" altLang="ko-KR" sz="2400" dirty="0"/>
              <a:t> got much polish, me manners is </a:t>
            </a:r>
            <a:r>
              <a:rPr lang="en-US" altLang="ko-KR" sz="2400" dirty="0" smtClean="0"/>
              <a:t> gruff</a:t>
            </a:r>
            <a:r>
              <a:rPr lang="en-US" altLang="ko-KR" sz="2400" dirty="0"/>
              <a:t>,</a:t>
            </a:r>
            <a:br>
              <a:rPr lang="en-US" altLang="ko-KR" sz="2400" dirty="0"/>
            </a:br>
            <a:r>
              <a:rPr lang="en-US" altLang="ko-KR" sz="2400" dirty="0"/>
              <a:t>    But I've got a good coat, and I keep </a:t>
            </a:r>
            <a:r>
              <a:rPr lang="en-US" altLang="ko-KR" sz="2400" dirty="0" err="1"/>
              <a:t>meself</a:t>
            </a:r>
            <a:r>
              <a:rPr lang="en-US" altLang="ko-KR" sz="2400" dirty="0"/>
              <a:t> smart;</a:t>
            </a:r>
            <a:br>
              <a:rPr lang="en-US" altLang="ko-KR" sz="2400" dirty="0"/>
            </a:br>
            <a:r>
              <a:rPr lang="en-US" altLang="ko-KR" sz="2400" dirty="0"/>
              <a:t>And everyone says, and I guess that's enough:</a:t>
            </a:r>
            <a:br>
              <a:rPr lang="en-US" altLang="ko-KR" sz="2400" dirty="0"/>
            </a:br>
            <a:r>
              <a:rPr lang="en-US" altLang="ko-KR" sz="2400" dirty="0"/>
              <a:t>    `You can't but like Morgan, 'e's got a kind 'art.'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788024" y="2207245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my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588224" y="2203069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are</a:t>
            </a:r>
            <a:endParaRPr lang="ko-KR" altLang="en-US" sz="3200" dirty="0"/>
          </a:p>
        </p:txBody>
      </p:sp>
      <p:sp>
        <p:nvSpPr>
          <p:cNvPr id="6" name="직사각형 5"/>
          <p:cNvSpPr/>
          <p:nvPr/>
        </p:nvSpPr>
        <p:spPr>
          <a:xfrm>
            <a:off x="6423436" y="2581766"/>
            <a:ext cx="102888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</a:t>
            </a:r>
            <a:r>
              <a:rPr lang="en-US" altLang="ko-KR" dirty="0" smtClean="0"/>
              <a:t>yself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364088" y="3291830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he’s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596336" y="3363838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heart</a:t>
            </a:r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4788024" y="257175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696236" y="2512446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6423436" y="2931790"/>
            <a:ext cx="1028883" cy="10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364088" y="365187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596336" y="3651870"/>
            <a:ext cx="6480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 got knocked about on the Barbary Coast,</a:t>
            </a:r>
            <a:br>
              <a:rPr lang="en-US" altLang="ko-KR" sz="2400" dirty="0"/>
            </a:br>
            <a:r>
              <a:rPr lang="en-US" altLang="ko-KR" sz="2400" dirty="0"/>
              <a:t>    And me voice it </a:t>
            </a:r>
            <a:r>
              <a:rPr lang="en-US" altLang="ko-KR" sz="2400" dirty="0" err="1"/>
              <a:t>ain't</a:t>
            </a:r>
            <a:r>
              <a:rPr lang="en-US" altLang="ko-KR" sz="2400" dirty="0"/>
              <a:t> no </a:t>
            </a:r>
            <a:r>
              <a:rPr lang="en-US" altLang="ko-KR" sz="2400" dirty="0" err="1"/>
              <a:t>sich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melliferous</a:t>
            </a:r>
            <a:r>
              <a:rPr lang="en-US" altLang="ko-KR" sz="2400" dirty="0"/>
              <a:t> </a:t>
            </a:r>
            <a:r>
              <a:rPr lang="en-US" altLang="ko-KR" sz="2400" dirty="0" err="1"/>
              <a:t>horgan</a:t>
            </a:r>
            <a:r>
              <a:rPr lang="en-US" altLang="ko-KR" sz="2400" dirty="0"/>
              <a:t>;</a:t>
            </a:r>
            <a:br>
              <a:rPr lang="en-US" altLang="ko-KR" sz="2400" dirty="0"/>
            </a:br>
            <a:r>
              <a:rPr lang="en-US" altLang="ko-KR" sz="2400" dirty="0"/>
              <a:t>But yet I can state, and I'm not one to boast,</a:t>
            </a:r>
            <a:br>
              <a:rPr lang="en-US" altLang="ko-KR" sz="2400" dirty="0"/>
            </a:br>
            <a:r>
              <a:rPr lang="en-US" altLang="ko-KR" sz="2400" dirty="0"/>
              <a:t>    That some of the gals is dead keen on old Morgan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788024" y="258558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such</a:t>
            </a:r>
            <a:endParaRPr lang="ko-KR" altLang="en-US" dirty="0"/>
          </a:p>
        </p:txBody>
      </p:sp>
      <p:pic>
        <p:nvPicPr>
          <p:cNvPr id="5126" name="Picture 6" descr="Image result for honey be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35646"/>
            <a:ext cx="1164754" cy="8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7272300" y="2595022"/>
            <a:ext cx="11161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Horgan</a:t>
            </a:r>
            <a:endParaRPr lang="ko-KR" altLang="en-US" dirty="0"/>
          </a:p>
        </p:txBody>
      </p:sp>
      <p:pic>
        <p:nvPicPr>
          <p:cNvPr id="5128" name="Picture 8" descr="Image result for Barbary Co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3492956" cy="20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211960" y="329183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are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4788024" y="2931790"/>
            <a:ext cx="608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7272300" y="2931790"/>
            <a:ext cx="1044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283968" y="365187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TS Elliot 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Cat Morgan Introduces Himself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17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1289303"/>
            <a:ext cx="8784976" cy="3305556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So if you '</a:t>
            </a:r>
            <a:r>
              <a:rPr lang="en-US" altLang="ko-KR" sz="2400" dirty="0" err="1"/>
              <a:t>ave</a:t>
            </a:r>
            <a:r>
              <a:rPr lang="en-US" altLang="ko-KR" sz="2400" dirty="0"/>
              <a:t> business with Faber - or Faber -</a:t>
            </a:r>
            <a:br>
              <a:rPr lang="en-US" altLang="ko-KR" sz="2400" dirty="0"/>
            </a:br>
            <a:r>
              <a:rPr lang="en-US" altLang="ko-KR" sz="2400" dirty="0"/>
              <a:t>    I'll give you this tip, and it's worth a lot more:</a:t>
            </a:r>
            <a:br>
              <a:rPr lang="en-US" altLang="ko-KR" sz="2400" dirty="0"/>
            </a:br>
            <a:r>
              <a:rPr lang="en-US" altLang="ko-KR" sz="2400" dirty="0"/>
              <a:t>You'll save yourself </a:t>
            </a:r>
            <a:r>
              <a:rPr lang="en-US" altLang="ko-KR" sz="2400" dirty="0" err="1" smtClean="0"/>
              <a:t>itme</a:t>
            </a:r>
            <a:r>
              <a:rPr lang="en-US" altLang="ko-KR" sz="2400" dirty="0" smtClean="0"/>
              <a:t>, </a:t>
            </a:r>
            <a:r>
              <a:rPr lang="en-US" altLang="ko-KR" sz="2400" dirty="0"/>
              <a:t>and you'll spare yourself </a:t>
            </a:r>
            <a:r>
              <a:rPr lang="en-US" altLang="ko-KR" sz="2400" dirty="0" err="1"/>
              <a:t>labour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    If </a:t>
            </a:r>
            <a:r>
              <a:rPr lang="en-US" altLang="ko-KR" sz="2400" dirty="0" err="1"/>
              <a:t>jist</a:t>
            </a:r>
            <a:r>
              <a:rPr lang="en-US" altLang="ko-KR" sz="2400" dirty="0"/>
              <a:t> you make friends with the Cat at the door.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55776" y="222554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have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75856" y="2945626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time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884368" y="294562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labor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475656" y="3305666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just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2555776" y="257175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347864" y="329183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7956376" y="3291830"/>
            <a:ext cx="792088" cy="1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475656" y="366570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 dirty="0" smtClean="0"/>
              <a:t>3. Who </a:t>
            </a:r>
            <a:r>
              <a:rPr lang="en-US" altLang="ko-KR" dirty="0" smtClean="0"/>
              <a:t>is the cat at the door?  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051720" y="2067694"/>
            <a:ext cx="266429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Cat Morgan </a:t>
            </a:r>
            <a:endParaRPr lang="ko-KR" altLang="en-US" dirty="0"/>
          </a:p>
        </p:txBody>
      </p:sp>
      <p:pic>
        <p:nvPicPr>
          <p:cNvPr id="1026" name="Picture 2" descr="Image result for cat mor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43442"/>
            <a:ext cx="2609131" cy="21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 dirty="0" smtClean="0"/>
              <a:t>4. What </a:t>
            </a:r>
            <a:r>
              <a:rPr lang="en-US" altLang="ko-KR" dirty="0" smtClean="0"/>
              <a:t>does Cat Morgan eat? 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051720" y="2067694"/>
            <a:ext cx="266429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Cold fish</a:t>
            </a:r>
            <a:endParaRPr lang="ko-KR" altLang="en-US" dirty="0"/>
          </a:p>
        </p:txBody>
      </p:sp>
      <p:pic>
        <p:nvPicPr>
          <p:cNvPr id="2050" name="Picture 2" descr="Image result for cold store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7774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 dirty="0" smtClean="0"/>
              <a:t>5. What </a:t>
            </a:r>
            <a:r>
              <a:rPr lang="en-US" altLang="ko-KR" dirty="0" smtClean="0"/>
              <a:t>do people say about Cat Morgan? 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43608" y="2067694"/>
            <a:ext cx="590465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He has a kind heart. </a:t>
            </a:r>
            <a:endParaRPr lang="ko-KR" altLang="en-US" dirty="0"/>
          </a:p>
        </p:txBody>
      </p:sp>
      <p:pic>
        <p:nvPicPr>
          <p:cNvPr id="3074" name="Picture 2" descr="Image result for cat h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7774"/>
            <a:ext cx="2945904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Analysis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73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cean 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38" y="1908981"/>
            <a:ext cx="89475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 once was a Pirate </a:t>
            </a:r>
            <a:r>
              <a:rPr lang="en-US" altLang="ko-KR" sz="2400" dirty="0" smtClean="0"/>
              <a:t>that </a:t>
            </a:r>
            <a:r>
              <a:rPr lang="en-US" altLang="ko-KR" sz="2400" dirty="0"/>
              <a:t>sailed the </a:t>
            </a:r>
            <a:r>
              <a:rPr lang="en-US" altLang="ko-KR" sz="2400" dirty="0" smtClean="0"/>
              <a:t>high </a:t>
            </a:r>
            <a:r>
              <a:rPr lang="en-US" altLang="ko-KR" sz="2400" dirty="0"/>
              <a:t>seas -</a:t>
            </a:r>
            <a:br>
              <a:rPr lang="en-US" altLang="ko-KR" sz="2400" dirty="0"/>
            </a:br>
            <a:r>
              <a:rPr lang="en-US" altLang="ko-KR" sz="2400" dirty="0"/>
              <a:t>    But now I've retired as a </a:t>
            </a:r>
            <a:r>
              <a:rPr lang="en-US" altLang="ko-KR" sz="2400" dirty="0" smtClean="0"/>
              <a:t>commissionaire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en-US" altLang="ko-KR" sz="2400" dirty="0"/>
              <a:t>And that's how you find me </a:t>
            </a:r>
            <a:r>
              <a:rPr lang="en-US" altLang="ko-KR" sz="2400" dirty="0" smtClean="0"/>
              <a:t>taking </a:t>
            </a:r>
            <a:r>
              <a:rPr lang="en-US" altLang="ko-KR" sz="2400" dirty="0"/>
              <a:t>my ease</a:t>
            </a:r>
            <a:br>
              <a:rPr lang="en-US" altLang="ko-KR" sz="2400" dirty="0"/>
            </a:br>
            <a:r>
              <a:rPr lang="en-US" altLang="ko-KR" sz="2400" dirty="0"/>
              <a:t>    And </a:t>
            </a:r>
            <a:r>
              <a:rPr lang="en-US" altLang="ko-KR" sz="2400" dirty="0" smtClean="0"/>
              <a:t>keepin</a:t>
            </a:r>
            <a:r>
              <a:rPr lang="en-US" altLang="ko-KR" sz="2400" dirty="0"/>
              <a:t>g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the door in a Bloomsbury Square.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pic>
        <p:nvPicPr>
          <p:cNvPr id="1026" name="Picture 2" descr="Image result for skull and crossbone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63638"/>
            <a:ext cx="73104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tired 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7734"/>
            <a:ext cx="675434" cy="6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ell boy 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65009"/>
            <a:ext cx="537894" cy="7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ake a break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56664"/>
            <a:ext cx="608856" cy="6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oorm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38" y="3795886"/>
            <a:ext cx="1884834" cy="12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I'm partial to partridges, likewise to grouse,</a:t>
            </a:r>
            <a:br>
              <a:rPr lang="en-US" altLang="ko-KR" sz="2400" dirty="0"/>
            </a:br>
            <a:r>
              <a:rPr lang="en-US" altLang="ko-KR" sz="2400" dirty="0"/>
              <a:t>    And I </a:t>
            </a:r>
            <a:r>
              <a:rPr lang="en-US" altLang="ko-KR" sz="2400" dirty="0" smtClean="0"/>
              <a:t>favor </a:t>
            </a:r>
            <a:r>
              <a:rPr lang="en-US" altLang="ko-KR" sz="2400" dirty="0"/>
              <a:t>that Devonshire cream in a bowl;</a:t>
            </a:r>
            <a:br>
              <a:rPr lang="en-US" altLang="ko-KR" sz="2400" dirty="0"/>
            </a:br>
            <a:r>
              <a:rPr lang="en-US" altLang="ko-KR" sz="2400" dirty="0"/>
              <a:t>But </a:t>
            </a:r>
            <a:r>
              <a:rPr lang="en-US" altLang="ko-KR" sz="2400" dirty="0" smtClean="0"/>
              <a:t>I'm, alas, </a:t>
            </a:r>
            <a:r>
              <a:rPr lang="en-US" altLang="ko-KR" sz="2400" dirty="0"/>
              <a:t>content with a drink on the </a:t>
            </a:r>
            <a:r>
              <a:rPr lang="en-US" altLang="ko-KR" sz="2400" dirty="0" smtClean="0"/>
              <a:t>house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    And a bit </a:t>
            </a:r>
            <a:r>
              <a:rPr lang="en-US" altLang="ko-KR" sz="2400" dirty="0" smtClean="0"/>
              <a:t>of </a:t>
            </a:r>
            <a:r>
              <a:rPr lang="en-US" altLang="ko-KR" sz="2400" dirty="0"/>
              <a:t>cold fish when I done </a:t>
            </a:r>
            <a:r>
              <a:rPr lang="en-US" altLang="ko-KR" sz="2400" dirty="0" smtClean="0"/>
              <a:t>my </a:t>
            </a:r>
            <a:r>
              <a:rPr lang="en-US" altLang="ko-KR" sz="2400" dirty="0"/>
              <a:t>patrol.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pic>
        <p:nvPicPr>
          <p:cNvPr id="2050" name="Picture 2" descr="Image result for partridg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9662"/>
            <a:ext cx="720000" cy="66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rous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9662"/>
            <a:ext cx="720000" cy="79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heart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77781"/>
            <a:ext cx="504056" cy="4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Devonshire cream in a bow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95686"/>
            <a:ext cx="1440000" cy="9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igh 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0454"/>
            <a:ext cx="1242151" cy="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happy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96654"/>
            <a:ext cx="720000" cy="7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free 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149303"/>
            <a:ext cx="968580" cy="4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 </a:t>
            </a:r>
            <a:r>
              <a:rPr lang="en-US" altLang="ko-KR" sz="2400" dirty="0" err="1"/>
              <a:t>ain't</a:t>
            </a:r>
            <a:r>
              <a:rPr lang="en-US" altLang="ko-KR" sz="2400" dirty="0"/>
              <a:t> got much polish, </a:t>
            </a:r>
            <a:r>
              <a:rPr lang="en-US" altLang="ko-KR" sz="2400" dirty="0" smtClean="0"/>
              <a:t>my </a:t>
            </a:r>
            <a:r>
              <a:rPr lang="en-US" altLang="ko-KR" sz="2400" dirty="0"/>
              <a:t>manners </a:t>
            </a:r>
            <a:r>
              <a:rPr lang="en-US" altLang="ko-KR" sz="2400" dirty="0" smtClean="0"/>
              <a:t>are </a:t>
            </a:r>
            <a:r>
              <a:rPr lang="en-US" altLang="ko-KR" sz="2400" dirty="0"/>
              <a:t>gruff,</a:t>
            </a:r>
            <a:br>
              <a:rPr lang="en-US" altLang="ko-KR" sz="2400" dirty="0"/>
            </a:br>
            <a:r>
              <a:rPr lang="en-US" altLang="ko-KR" sz="2400" dirty="0"/>
              <a:t>    But I've got a good coat, and I keep </a:t>
            </a:r>
            <a:r>
              <a:rPr lang="en-US" altLang="ko-KR" sz="2400" dirty="0" smtClean="0"/>
              <a:t>myself </a:t>
            </a:r>
            <a:r>
              <a:rPr lang="en-US" altLang="ko-KR" sz="2400" dirty="0"/>
              <a:t>smart;</a:t>
            </a:r>
            <a:br>
              <a:rPr lang="en-US" altLang="ko-KR" sz="2400" dirty="0"/>
            </a:br>
            <a:r>
              <a:rPr lang="en-US" altLang="ko-KR" sz="2400" dirty="0"/>
              <a:t>And everyone says, and I guess that's enough:</a:t>
            </a:r>
            <a:br>
              <a:rPr lang="en-US" altLang="ko-KR" sz="2400" dirty="0"/>
            </a:br>
            <a:r>
              <a:rPr lang="en-US" altLang="ko-KR" sz="2400" dirty="0"/>
              <a:t>    `You can't but like Morgan, </a:t>
            </a:r>
            <a:r>
              <a:rPr lang="en-US" altLang="ko-KR" sz="2400" dirty="0" smtClean="0"/>
              <a:t>he's </a:t>
            </a:r>
            <a:r>
              <a:rPr lang="en-US" altLang="ko-KR" sz="2400" dirty="0"/>
              <a:t>got a kind </a:t>
            </a:r>
            <a:r>
              <a:rPr lang="en-US" altLang="ko-KR" sz="2400" dirty="0" smtClean="0"/>
              <a:t>heart</a:t>
            </a:r>
            <a:r>
              <a:rPr lang="en-US" altLang="ko-KR" sz="2400" dirty="0"/>
              <a:t>.'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pic>
        <p:nvPicPr>
          <p:cNvPr id="3074" name="Picture 2" descr="Image result for polis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25" y="177966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ad m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37" y="897227"/>
            <a:ext cx="2525316" cy="12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a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25" y="2211710"/>
            <a:ext cx="1087496" cy="7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good hear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85" y="3723878"/>
            <a:ext cx="764910" cy="7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 got knocked about on the Barbary Coast,</a:t>
            </a:r>
            <a:br>
              <a:rPr lang="en-US" altLang="ko-KR" sz="2400" dirty="0"/>
            </a:br>
            <a:r>
              <a:rPr lang="en-US" altLang="ko-KR" sz="2400" dirty="0"/>
              <a:t>    And me voice it </a:t>
            </a:r>
            <a:r>
              <a:rPr lang="en-US" altLang="ko-KR" sz="2400" dirty="0" err="1"/>
              <a:t>ain't</a:t>
            </a:r>
            <a:r>
              <a:rPr lang="en-US" altLang="ko-KR" sz="2400" dirty="0"/>
              <a:t> no </a:t>
            </a:r>
            <a:r>
              <a:rPr lang="en-US" altLang="ko-KR" sz="2400" dirty="0" smtClean="0"/>
              <a:t>such </a:t>
            </a:r>
            <a:r>
              <a:rPr lang="en-US" altLang="ko-KR" sz="2400" dirty="0" err="1"/>
              <a:t>melliferous</a:t>
            </a:r>
            <a:r>
              <a:rPr lang="en-US" altLang="ko-KR" sz="2400" dirty="0"/>
              <a:t> </a:t>
            </a:r>
            <a:r>
              <a:rPr lang="en-US" altLang="ko-KR" sz="2400" dirty="0" err="1" smtClean="0"/>
              <a:t>Horgan</a:t>
            </a:r>
            <a:r>
              <a:rPr lang="en-US" altLang="ko-KR" sz="2400" dirty="0"/>
              <a:t>;</a:t>
            </a:r>
            <a:br>
              <a:rPr lang="en-US" altLang="ko-KR" sz="2400" dirty="0"/>
            </a:br>
            <a:r>
              <a:rPr lang="en-US" altLang="ko-KR" sz="2400" dirty="0"/>
              <a:t>But yet I can state, and I'm not one to boast,</a:t>
            </a:r>
            <a:br>
              <a:rPr lang="en-US" altLang="ko-KR" sz="2400" dirty="0"/>
            </a:br>
            <a:r>
              <a:rPr lang="en-US" altLang="ko-KR" sz="2400" dirty="0"/>
              <a:t>    That some of the gals </a:t>
            </a:r>
            <a:r>
              <a:rPr lang="en-US" altLang="ko-KR" sz="2400" dirty="0" smtClean="0"/>
              <a:t>are </a:t>
            </a:r>
            <a:r>
              <a:rPr lang="en-US" altLang="ko-KR" sz="2400" dirty="0"/>
              <a:t>dead keen on old Morgan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pic>
        <p:nvPicPr>
          <p:cNvPr id="4098" name="Picture 2" descr="Image result for punc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35646"/>
            <a:ext cx="1080000" cy="6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inging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23678"/>
            <a:ext cx="1310173" cy="10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peaking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59" y="2499742"/>
            <a:ext cx="1116144" cy="11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heart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71" y="3517100"/>
            <a:ext cx="1949097" cy="12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girl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20247"/>
            <a:ext cx="1800000" cy="11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1289303"/>
            <a:ext cx="8784976" cy="3305556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So if you </a:t>
            </a:r>
            <a:r>
              <a:rPr lang="en-US" altLang="ko-KR" sz="2400" dirty="0" smtClean="0"/>
              <a:t>have </a:t>
            </a:r>
            <a:r>
              <a:rPr lang="en-US" altLang="ko-KR" sz="2400" dirty="0"/>
              <a:t>business with Faber - or Faber -</a:t>
            </a:r>
            <a:br>
              <a:rPr lang="en-US" altLang="ko-KR" sz="2400" dirty="0"/>
            </a:br>
            <a:r>
              <a:rPr lang="en-US" altLang="ko-KR" sz="2400" dirty="0"/>
              <a:t>    I'll give you this tip, and it's worth a lot more:</a:t>
            </a:r>
            <a:br>
              <a:rPr lang="en-US" altLang="ko-KR" sz="2400" dirty="0"/>
            </a:br>
            <a:r>
              <a:rPr lang="en-US" altLang="ko-KR" sz="2400" dirty="0"/>
              <a:t>You'll save yourself </a:t>
            </a:r>
            <a:r>
              <a:rPr lang="en-US" altLang="ko-KR" sz="2400" dirty="0" smtClean="0"/>
              <a:t>time, </a:t>
            </a:r>
            <a:r>
              <a:rPr lang="en-US" altLang="ko-KR" sz="2400" dirty="0"/>
              <a:t>and you'll spare yourself </a:t>
            </a:r>
            <a:r>
              <a:rPr lang="en-US" altLang="ko-KR" sz="2400" dirty="0" smtClean="0"/>
              <a:t>labor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    If </a:t>
            </a:r>
            <a:r>
              <a:rPr lang="en-US" altLang="ko-KR" sz="2400" dirty="0" smtClean="0"/>
              <a:t>just </a:t>
            </a:r>
            <a:r>
              <a:rPr lang="en-US" altLang="ko-KR" sz="2400" dirty="0"/>
              <a:t>you make friends with the Cat at the door.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  <p:pic>
        <p:nvPicPr>
          <p:cNvPr id="5122" name="Picture 2" descr="Image result for faber and fa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35646"/>
            <a:ext cx="1752278" cy="9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dvi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1548"/>
            <a:ext cx="720000" cy="5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working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47673"/>
            <a:ext cx="720000" cy="6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cat at the 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68929"/>
            <a:ext cx="1944216" cy="1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 once was a Pirate what sailed the '</a:t>
            </a:r>
            <a:r>
              <a:rPr lang="en-US" altLang="ko-KR" sz="2400" dirty="0" err="1"/>
              <a:t>igh</a:t>
            </a:r>
            <a:r>
              <a:rPr lang="en-US" altLang="ko-KR" sz="2400" dirty="0"/>
              <a:t> seas -</a:t>
            </a:r>
            <a:br>
              <a:rPr lang="en-US" altLang="ko-KR" sz="2400" dirty="0"/>
            </a:br>
            <a:r>
              <a:rPr lang="en-US" altLang="ko-KR" sz="2400" dirty="0"/>
              <a:t>    But now I've retired as a com-mission-</a:t>
            </a:r>
            <a:r>
              <a:rPr lang="en-US" altLang="ko-KR" sz="2400" dirty="0" err="1"/>
              <a:t>aire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en-US" altLang="ko-KR" sz="2400" dirty="0"/>
              <a:t>And that's how you find me a-taking' my ease</a:t>
            </a:r>
            <a:br>
              <a:rPr lang="en-US" altLang="ko-KR" sz="2400" dirty="0"/>
            </a:br>
            <a:r>
              <a:rPr lang="en-US" altLang="ko-KR" sz="2400" dirty="0"/>
              <a:t>    And </a:t>
            </a:r>
            <a:r>
              <a:rPr lang="en-US" altLang="ko-KR" sz="2400" dirty="0" err="1"/>
              <a:t>keepin</a:t>
            </a:r>
            <a:r>
              <a:rPr lang="en-US" altLang="ko-KR" sz="2400" dirty="0"/>
              <a:t>' the door in a Bloomsbury Square.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9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pe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Answer the question</a:t>
            </a:r>
          </a:p>
          <a:p>
            <a:endParaRPr lang="en-US" altLang="ko-KR" dirty="0"/>
          </a:p>
          <a:p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Guess a number. </a:t>
            </a:r>
          </a:p>
          <a:p>
            <a:endParaRPr lang="en-US" altLang="ko-K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Find the treasure to win a prize.  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 Hunt (7 Seas)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 result for treasure ches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35846"/>
            <a:ext cx="11643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irate ship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254" y="1025454"/>
            <a:ext cx="10375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a1">
            <a:hlinkClick r:id="rId5" action="ppaction://hlinksldjump"/>
          </p:cNvPr>
          <p:cNvSpPr/>
          <p:nvPr/>
        </p:nvSpPr>
        <p:spPr>
          <a:xfrm>
            <a:off x="5796136" y="1312548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Sea #1</a:t>
            </a:r>
            <a:endParaRPr lang="ko-KR" altLang="en-US" dirty="0"/>
          </a:p>
        </p:txBody>
      </p:sp>
      <p:sp>
        <p:nvSpPr>
          <p:cNvPr id="8" name="sea2">
            <a:hlinkClick r:id="rId6" action="ppaction://hlinksldjump"/>
          </p:cNvPr>
          <p:cNvSpPr/>
          <p:nvPr/>
        </p:nvSpPr>
        <p:spPr>
          <a:xfrm>
            <a:off x="7074096" y="1295128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Sea #2</a:t>
            </a:r>
            <a:endParaRPr lang="ko-KR" altLang="en-US" dirty="0"/>
          </a:p>
        </p:txBody>
      </p:sp>
      <p:sp>
        <p:nvSpPr>
          <p:cNvPr id="9" name="sea4">
            <a:hlinkClick r:id="rId7" action="ppaction://hlinksldjump"/>
          </p:cNvPr>
          <p:cNvSpPr/>
          <p:nvPr/>
        </p:nvSpPr>
        <p:spPr>
          <a:xfrm>
            <a:off x="6504522" y="2464676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Sea #4</a:t>
            </a:r>
            <a:endParaRPr lang="ko-KR" altLang="en-US" dirty="0"/>
          </a:p>
        </p:txBody>
      </p:sp>
      <p:sp>
        <p:nvSpPr>
          <p:cNvPr id="10" name="sea5">
            <a:hlinkClick r:id="rId8" action="ppaction://hlinksldjump"/>
          </p:cNvPr>
          <p:cNvSpPr/>
          <p:nvPr/>
        </p:nvSpPr>
        <p:spPr>
          <a:xfrm>
            <a:off x="7756918" y="2415123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Sea #5</a:t>
            </a:r>
            <a:endParaRPr lang="ko-KR" altLang="en-US" dirty="0"/>
          </a:p>
        </p:txBody>
      </p:sp>
      <p:sp>
        <p:nvSpPr>
          <p:cNvPr id="11" name="sea3">
            <a:hlinkClick r:id="rId9" action="ppaction://hlinksldjump"/>
          </p:cNvPr>
          <p:cNvSpPr/>
          <p:nvPr/>
        </p:nvSpPr>
        <p:spPr>
          <a:xfrm>
            <a:off x="5185251" y="2415123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Sea #3</a:t>
            </a:r>
            <a:endParaRPr lang="ko-KR" altLang="en-US" dirty="0"/>
          </a:p>
        </p:txBody>
      </p:sp>
      <p:sp>
        <p:nvSpPr>
          <p:cNvPr id="12" name="sea6">
            <a:hlinkClick r:id="rId10" action="ppaction://hlinksldjump"/>
          </p:cNvPr>
          <p:cNvSpPr/>
          <p:nvPr/>
        </p:nvSpPr>
        <p:spPr>
          <a:xfrm>
            <a:off x="5928458" y="3616804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Sea #6</a:t>
            </a:r>
            <a:endParaRPr lang="ko-KR" altLang="en-US" dirty="0"/>
          </a:p>
        </p:txBody>
      </p:sp>
      <p:sp>
        <p:nvSpPr>
          <p:cNvPr id="13" name="sea7">
            <a:hlinkClick r:id="rId11" action="ppaction://hlinksldjump"/>
          </p:cNvPr>
          <p:cNvSpPr/>
          <p:nvPr/>
        </p:nvSpPr>
        <p:spPr>
          <a:xfrm>
            <a:off x="7206418" y="3599384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Sea #7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46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812E-6 L 1.14323 0.22723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53" y="11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4" y="-20538"/>
            <a:ext cx="9171014" cy="5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0975"/>
            <a:ext cx="11643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r>
              <a:rPr lang="en-US" altLang="ko-KR" dirty="0" smtClean="0"/>
              <a:t>Sea #1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Return Home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9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4" y="-20538"/>
            <a:ext cx="9171014" cy="5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90" y="1962727"/>
            <a:ext cx="11643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r>
              <a:rPr lang="en-US" altLang="ko-KR" dirty="0" smtClean="0"/>
              <a:t>Sea #2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Return Home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98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4" y="-20538"/>
            <a:ext cx="9171014" cy="5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03" y="1961215"/>
            <a:ext cx="11643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r>
              <a:rPr lang="en-US" altLang="ko-KR" dirty="0" smtClean="0"/>
              <a:t>Sea #3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Return Home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98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4" y="-20538"/>
            <a:ext cx="9171014" cy="5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60" y="1952634"/>
            <a:ext cx="11643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r>
              <a:rPr lang="en-US" altLang="ko-KR" dirty="0" smtClean="0"/>
              <a:t>Sea #4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Return Home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98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4" y="-20538"/>
            <a:ext cx="9171014" cy="5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82" y="4128090"/>
            <a:ext cx="11643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r>
              <a:rPr lang="en-US" altLang="ko-KR" dirty="0" smtClean="0"/>
              <a:t>Sea #5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Return Home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98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4" y="-20538"/>
            <a:ext cx="9171014" cy="5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64" y="3041215"/>
            <a:ext cx="11643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r>
              <a:rPr lang="en-US" altLang="ko-KR" dirty="0" smtClean="0"/>
              <a:t>Sea #6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Return Home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98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4" y="-20538"/>
            <a:ext cx="9171014" cy="5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42" y="4108457"/>
            <a:ext cx="11643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r>
              <a:rPr lang="en-US" altLang="ko-KR" dirty="0" smtClean="0"/>
              <a:t>Sea #7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16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17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18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19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Return Home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98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I'm partial to partridges, likewise to grouse,</a:t>
            </a:r>
            <a:br>
              <a:rPr lang="en-US" altLang="ko-KR" sz="2400" dirty="0"/>
            </a:br>
            <a:r>
              <a:rPr lang="en-US" altLang="ko-KR" sz="2400" dirty="0"/>
              <a:t>    And I </a:t>
            </a:r>
            <a:r>
              <a:rPr lang="en-US" altLang="ko-KR" sz="2400" dirty="0" err="1"/>
              <a:t>favour</a:t>
            </a:r>
            <a:r>
              <a:rPr lang="en-US" altLang="ko-KR" sz="2400" dirty="0"/>
              <a:t> that Devonshire cream in a bowl;</a:t>
            </a:r>
            <a:br>
              <a:rPr lang="en-US" altLang="ko-KR" sz="2400" dirty="0"/>
            </a:br>
            <a:r>
              <a:rPr lang="en-US" altLang="ko-KR" sz="2400" dirty="0"/>
              <a:t>But I'm </a:t>
            </a:r>
            <a:r>
              <a:rPr lang="en-US" altLang="ko-KR" sz="2400" dirty="0" err="1"/>
              <a:t>allus</a:t>
            </a:r>
            <a:r>
              <a:rPr lang="en-US" altLang="ko-KR" sz="2400" dirty="0"/>
              <a:t> content with a drink on the '</a:t>
            </a:r>
            <a:r>
              <a:rPr lang="en-US" altLang="ko-KR" sz="2400" dirty="0" err="1"/>
              <a:t>ouse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    And a bit o' cold fish when I done me patrol.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 </a:t>
            </a:r>
            <a:r>
              <a:rPr lang="en-US" altLang="ko-KR" sz="2400" dirty="0" err="1"/>
              <a:t>ain't</a:t>
            </a:r>
            <a:r>
              <a:rPr lang="en-US" altLang="ko-KR" sz="2400" dirty="0"/>
              <a:t> got much polish, me manners is gruff,</a:t>
            </a:r>
            <a:br>
              <a:rPr lang="en-US" altLang="ko-KR" sz="2400" dirty="0"/>
            </a:br>
            <a:r>
              <a:rPr lang="en-US" altLang="ko-KR" sz="2400" dirty="0"/>
              <a:t>    But I've got a good coat, and I keep </a:t>
            </a:r>
            <a:r>
              <a:rPr lang="en-US" altLang="ko-KR" sz="2400" dirty="0" err="1"/>
              <a:t>meself</a:t>
            </a:r>
            <a:r>
              <a:rPr lang="en-US" altLang="ko-KR" sz="2400" dirty="0"/>
              <a:t> smart;</a:t>
            </a:r>
            <a:br>
              <a:rPr lang="en-US" altLang="ko-KR" sz="2400" dirty="0"/>
            </a:br>
            <a:r>
              <a:rPr lang="en-US" altLang="ko-KR" sz="2400" dirty="0"/>
              <a:t>And everyone says, and I guess that's enough:</a:t>
            </a:r>
            <a:br>
              <a:rPr lang="en-US" altLang="ko-KR" sz="2400" dirty="0"/>
            </a:br>
            <a:r>
              <a:rPr lang="en-US" altLang="ko-KR" sz="2400" dirty="0"/>
              <a:t>    `You can't but like Morgan, 'e's got a kind 'art.'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I got knocked about on the Barbary Coast,</a:t>
            </a:r>
            <a:br>
              <a:rPr lang="en-US" altLang="ko-KR" sz="2400" dirty="0"/>
            </a:br>
            <a:r>
              <a:rPr lang="en-US" altLang="ko-KR" sz="2400" dirty="0"/>
              <a:t>    And me voice it </a:t>
            </a:r>
            <a:r>
              <a:rPr lang="en-US" altLang="ko-KR" sz="2400" dirty="0" err="1"/>
              <a:t>ain't</a:t>
            </a:r>
            <a:r>
              <a:rPr lang="en-US" altLang="ko-KR" sz="2400" dirty="0"/>
              <a:t> no </a:t>
            </a:r>
            <a:r>
              <a:rPr lang="en-US" altLang="ko-KR" sz="2400" dirty="0" err="1"/>
              <a:t>sich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melliferous</a:t>
            </a:r>
            <a:r>
              <a:rPr lang="en-US" altLang="ko-KR" sz="2400" dirty="0"/>
              <a:t> </a:t>
            </a:r>
            <a:r>
              <a:rPr lang="en-US" altLang="ko-KR" sz="2400" dirty="0" err="1"/>
              <a:t>horgan</a:t>
            </a:r>
            <a:r>
              <a:rPr lang="en-US" altLang="ko-KR" sz="2400" dirty="0"/>
              <a:t>;</a:t>
            </a:r>
            <a:br>
              <a:rPr lang="en-US" altLang="ko-KR" sz="2400" dirty="0"/>
            </a:br>
            <a:r>
              <a:rPr lang="en-US" altLang="ko-KR" sz="2400" dirty="0"/>
              <a:t>But yet I can state, and I'm not one to boast,</a:t>
            </a:r>
            <a:br>
              <a:rPr lang="en-US" altLang="ko-KR" sz="2400" dirty="0"/>
            </a:br>
            <a:r>
              <a:rPr lang="en-US" altLang="ko-KR" sz="2400" dirty="0"/>
              <a:t>    That some of the gals is dead keen on old Morgan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1289303"/>
            <a:ext cx="8784976" cy="3305556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altLang="ko-KR" sz="2400" dirty="0"/>
              <a:t>So if you '</a:t>
            </a:r>
            <a:r>
              <a:rPr lang="en-US" altLang="ko-KR" sz="2400" dirty="0" err="1"/>
              <a:t>ave</a:t>
            </a:r>
            <a:r>
              <a:rPr lang="en-US" altLang="ko-KR" sz="2400" dirty="0"/>
              <a:t> business with Faber - or Faber -</a:t>
            </a:r>
            <a:br>
              <a:rPr lang="en-US" altLang="ko-KR" sz="2400" dirty="0"/>
            </a:br>
            <a:r>
              <a:rPr lang="en-US" altLang="ko-KR" sz="2400" dirty="0"/>
              <a:t>    I'll give you this tip, and it's worth a lot more:</a:t>
            </a:r>
            <a:br>
              <a:rPr lang="en-US" altLang="ko-KR" sz="2400" dirty="0"/>
            </a:br>
            <a:r>
              <a:rPr lang="en-US" altLang="ko-KR" sz="2400" dirty="0"/>
              <a:t>You'll save yourself </a:t>
            </a:r>
            <a:r>
              <a:rPr lang="en-US" altLang="ko-KR" sz="2400" dirty="0" err="1" smtClean="0"/>
              <a:t>itme</a:t>
            </a:r>
            <a:r>
              <a:rPr lang="en-US" altLang="ko-KR" sz="2400" dirty="0" smtClean="0"/>
              <a:t>, </a:t>
            </a:r>
            <a:r>
              <a:rPr lang="en-US" altLang="ko-KR" sz="2400" dirty="0"/>
              <a:t>and you'll spare yourself </a:t>
            </a:r>
            <a:r>
              <a:rPr lang="en-US" altLang="ko-KR" sz="2400" dirty="0" err="1"/>
              <a:t>labour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    If </a:t>
            </a:r>
            <a:r>
              <a:rPr lang="en-US" altLang="ko-KR" sz="2400" dirty="0" err="1"/>
              <a:t>jist</a:t>
            </a:r>
            <a:r>
              <a:rPr lang="en-US" altLang="ko-KR" sz="2400" dirty="0"/>
              <a:t> you make friends with the Cat at the door.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 Morgan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95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1779662"/>
            <a:ext cx="8407893" cy="1354455"/>
          </a:xfrm>
        </p:spPr>
        <p:txBody>
          <a:bodyPr/>
          <a:lstStyle/>
          <a:p>
            <a:pPr marL="45720" indent="0">
              <a:buNone/>
            </a:pPr>
            <a:r>
              <a:rPr lang="en-US" altLang="ko-KR" dirty="0" smtClean="0"/>
              <a:t>1. What </a:t>
            </a:r>
            <a:r>
              <a:rPr lang="en-US" altLang="ko-KR" dirty="0" smtClean="0"/>
              <a:t>was Cat Morgan’s job?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Questions </a:t>
            </a:r>
            <a:endParaRPr lang="ko-KR" altLang="en-US" dirty="0"/>
          </a:p>
        </p:txBody>
      </p:sp>
      <p:pic>
        <p:nvPicPr>
          <p:cNvPr id="1026" name="Picture 2" descr="Image result for cat pira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38" y="1995686"/>
            <a:ext cx="34861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ptain morg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29" y="2427734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눈금">
  <a:themeElements>
    <a:clrScheme name="눈금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눈금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221</TotalTime>
  <Words>627</Words>
  <Application>Microsoft Office PowerPoint</Application>
  <PresentationFormat>화면 슬라이드 쇼(16:9)</PresentationFormat>
  <Paragraphs>272</Paragraphs>
  <Slides>37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눈금</vt:lpstr>
      <vt:lpstr>Reminder </vt:lpstr>
      <vt:lpstr>Cat Morgan Introduces Himself </vt:lpstr>
      <vt:lpstr>Cat Morgan </vt:lpstr>
      <vt:lpstr>Cat Morgan </vt:lpstr>
      <vt:lpstr>Cat Morgan </vt:lpstr>
      <vt:lpstr>Cat Morgan </vt:lpstr>
      <vt:lpstr>Cat Morgan </vt:lpstr>
      <vt:lpstr>Questions</vt:lpstr>
      <vt:lpstr>Questions </vt:lpstr>
      <vt:lpstr>Henry morgan </vt:lpstr>
      <vt:lpstr>Questions </vt:lpstr>
      <vt:lpstr>Questions </vt:lpstr>
      <vt:lpstr>Questions </vt:lpstr>
      <vt:lpstr>Spelling Mistakes </vt:lpstr>
      <vt:lpstr>Contractions  </vt:lpstr>
      <vt:lpstr>Cat Morgan </vt:lpstr>
      <vt:lpstr>Cat Morgan </vt:lpstr>
      <vt:lpstr>Cat Morgan </vt:lpstr>
      <vt:lpstr>Cat Morgan </vt:lpstr>
      <vt:lpstr>Cat Morgan </vt:lpstr>
      <vt:lpstr>Question</vt:lpstr>
      <vt:lpstr>Question</vt:lpstr>
      <vt:lpstr>Question</vt:lpstr>
      <vt:lpstr>Analysis  </vt:lpstr>
      <vt:lpstr>Cat Morgan </vt:lpstr>
      <vt:lpstr>Cat Morgan </vt:lpstr>
      <vt:lpstr>Cat Morgan </vt:lpstr>
      <vt:lpstr>Cat Morgan </vt:lpstr>
      <vt:lpstr>Cat Morgan </vt:lpstr>
      <vt:lpstr>Treasure Hunt (7 Seas)</vt:lpstr>
      <vt:lpstr>Sea #1 </vt:lpstr>
      <vt:lpstr>Sea #2 </vt:lpstr>
      <vt:lpstr>Sea #3 </vt:lpstr>
      <vt:lpstr>Sea #4 </vt:lpstr>
      <vt:lpstr>Sea #5 </vt:lpstr>
      <vt:lpstr>Sea #6 </vt:lpstr>
      <vt:lpstr>Sea #7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Morgan Introduces Himself</dc:title>
  <dc:creator>user</dc:creator>
  <cp:lastModifiedBy>user</cp:lastModifiedBy>
  <cp:revision>28</cp:revision>
  <dcterms:created xsi:type="dcterms:W3CDTF">2017-09-08T04:49:21Z</dcterms:created>
  <dcterms:modified xsi:type="dcterms:W3CDTF">2017-09-13T04:34:42Z</dcterms:modified>
</cp:coreProperties>
</file>