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aveSubsetFonts="1">
  <p:sldMasterIdLst>
    <p:sldMasterId id="214748366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lastView="sldThumbnailView">
  <p:normalViewPr>
    <p:restoredLeft sz="15479"/>
    <p:restoredTop sz="94881"/>
  </p:normalViewPr>
  <p:slideViewPr>
    <p:cSldViewPr>
      <p:cViewPr varScale="1">
        <p:scale>
          <a:sx n="147" d="100"/>
          <a:sy n="147" d="100"/>
        </p:scale>
        <p:origin x="-594" y="-90"/>
      </p:cViewPr>
      <p:guideLst>
        <p:guide orient="horz" pos="1618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slide" Target="slides/slide13.xml"  /><Relationship Id="rId15" Type="http://schemas.openxmlformats.org/officeDocument/2006/relationships/slide" Target="slides/slide14.xml"  /><Relationship Id="rId16" Type="http://schemas.openxmlformats.org/officeDocument/2006/relationships/slide" Target="slides/slide15.xml"  /><Relationship Id="rId17" Type="http://schemas.openxmlformats.org/officeDocument/2006/relationships/slide" Target="slides/slide16.xml"  /><Relationship Id="rId18" Type="http://schemas.openxmlformats.org/officeDocument/2006/relationships/slide" Target="slides/slide17.xml"  /><Relationship Id="rId19" Type="http://schemas.openxmlformats.org/officeDocument/2006/relationships/slide" Target="slides/slide18.xml"  /><Relationship Id="rId2" Type="http://schemas.openxmlformats.org/officeDocument/2006/relationships/slide" Target="slides/slide1.xml"  /><Relationship Id="rId20" Type="http://schemas.openxmlformats.org/officeDocument/2006/relationships/slide" Target="slides/slide19.xml"  /><Relationship Id="rId21" Type="http://schemas.openxmlformats.org/officeDocument/2006/relationships/slide" Target="slides/slide20.xml"  /><Relationship Id="rId22" Type="http://schemas.openxmlformats.org/officeDocument/2006/relationships/slide" Target="slides/slide21.xml"  /><Relationship Id="rId23" Type="http://schemas.openxmlformats.org/officeDocument/2006/relationships/slide" Target="slides/slide22.xml"  /><Relationship Id="rId24" Type="http://schemas.openxmlformats.org/officeDocument/2006/relationships/slide" Target="slides/slide23.xml"  /><Relationship Id="rId25" Type="http://schemas.openxmlformats.org/officeDocument/2006/relationships/slide" Target="slides/slide24.xml"  /><Relationship Id="rId26" Type="http://schemas.openxmlformats.org/officeDocument/2006/relationships/slide" Target="slides/slide25.xml"  /><Relationship Id="rId27" Type="http://schemas.openxmlformats.org/officeDocument/2006/relationships/slide" Target="slides/slide26.xml"  /><Relationship Id="rId28" Type="http://schemas.openxmlformats.org/officeDocument/2006/relationships/slide" Target="slides/slide27.xml"  /><Relationship Id="rId29" Type="http://schemas.openxmlformats.org/officeDocument/2006/relationships/slide" Target="slides/slide28.xml"  /><Relationship Id="rId3" Type="http://schemas.openxmlformats.org/officeDocument/2006/relationships/slide" Target="slides/slide2.xml"  /><Relationship Id="rId30" Type="http://schemas.openxmlformats.org/officeDocument/2006/relationships/slide" Target="slides/slide29.xml"  /><Relationship Id="rId31" Type="http://schemas.openxmlformats.org/officeDocument/2006/relationships/slide" Target="slides/slide30.xml"  /><Relationship Id="rId32" Type="http://schemas.openxmlformats.org/officeDocument/2006/relationships/slide" Target="slides/slide31.xml"  /><Relationship Id="rId33" Type="http://schemas.openxmlformats.org/officeDocument/2006/relationships/slide" Target="slides/slide32.xml"  /><Relationship Id="rId34" Type="http://schemas.openxmlformats.org/officeDocument/2006/relationships/slide" Target="slides/slide33.xml"  /><Relationship Id="rId35" Type="http://schemas.openxmlformats.org/officeDocument/2006/relationships/slide" Target="slides/slide34.xml"  /><Relationship Id="rId36" Type="http://schemas.openxmlformats.org/officeDocument/2006/relationships/slide" Target="slides/slide35.xml"  /><Relationship Id="rId37" Type="http://schemas.openxmlformats.org/officeDocument/2006/relationships/slide" Target="slides/slide36.xml"  /><Relationship Id="rId38" Type="http://schemas.openxmlformats.org/officeDocument/2006/relationships/slide" Target="slides/slide37.xml"  /><Relationship Id="rId39" Type="http://schemas.openxmlformats.org/officeDocument/2006/relationships/slide" Target="slides/slide38.xml"  /><Relationship Id="rId4" Type="http://schemas.openxmlformats.org/officeDocument/2006/relationships/slide" Target="slides/slide3.xml"  /><Relationship Id="rId40" Type="http://schemas.openxmlformats.org/officeDocument/2006/relationships/slide" Target="slides/slide39.xml"  /><Relationship Id="rId41" Type="http://schemas.openxmlformats.org/officeDocument/2006/relationships/presProps" Target="presProps.xml"  /><Relationship Id="rId42" Type="http://schemas.openxmlformats.org/officeDocument/2006/relationships/viewProps" Target="viewProps.xml"  /><Relationship Id="rId43" Type="http://schemas.openxmlformats.org/officeDocument/2006/relationships/theme" Target="theme/theme1.xml"  /><Relationship Id="rId44" Type="http://schemas.openxmlformats.org/officeDocument/2006/relationships/tableStyles" Target="tableStyles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png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2.png"  /></Relationships>
</file>

<file path=ppt/slideLayouts/slideLayout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 rotWithShape="1">
          <a:blip r:embed="rId2"/>
          <a:srcRect t="33330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F8B899EC-A3CF-43AE-8F62-4584FD29F76A}" type="datetimeFigureOut">
              <a:rPr lang="ko-KR" altLang="en-US"/>
              <a:pPr lvl="0">
                <a:defRPr lang="ko-KR" altLang="en-US"/>
              </a:pPr>
              <a:t>2017-10-12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FA0B3ED0-79DD-4E03-A1B9-60E1F90FFDA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914650"/>
            <a:ext cx="6400800" cy="1314450"/>
          </a:xfrm>
        </p:spPr>
        <p:txBody>
          <a:bodyPr>
            <a:normAutofit lnSpcReduction="0"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0"/>
          </p:nvPr>
        </p:nvSpPr>
        <p:spPr>
          <a:xfrm>
            <a:off x="685800" y="1505916"/>
            <a:ext cx="7772400" cy="1102519"/>
          </a:xfrm>
        </p:spPr>
        <p:txBody>
          <a:bodyPr/>
          <a:lstStyle>
            <a:lvl1pPr algn="ctr">
              <a:defRPr sz="3200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 및 세로 텍스트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F8B899EC-A3CF-43AE-8F62-4584FD29F76A}" type="datetimeFigureOut">
              <a:rPr lang="ko-KR" altLang="en-US"/>
              <a:pPr lvl="0">
                <a:defRPr lang="ko-KR" altLang="en-US"/>
              </a:pPr>
              <a:t>2017-10-12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FA0B3ED0-79DD-4E03-A1B9-60E1F90FFDA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세로 제목 및 텍스트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idx="0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F8B899EC-A3CF-43AE-8F62-4584FD29F76A}" type="datetimeFigureOut">
              <a:rPr lang="ko-KR" altLang="en-US"/>
              <a:pPr lvl="0">
                <a:defRPr lang="ko-KR" altLang="en-US"/>
              </a:pPr>
              <a:t>2017-10-12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FA0B3ED0-79DD-4E03-A1B9-60E1F90FFDA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0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F8B899EC-A3CF-43AE-8F62-4584FD29F76A}" type="datetimeFigureOut">
              <a:rPr lang="ko-KR" altLang="en-US"/>
              <a:pPr lvl="0">
                <a:defRPr lang="ko-KR" altLang="en-US"/>
              </a:pPr>
              <a:t>2017-10-12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FA0B3ED0-79DD-4E03-A1B9-60E1F90FFDA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7924800" cy="3086100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0"/>
          </p:nvPr>
        </p:nvSpPr>
        <p:spPr>
          <a:xfrm>
            <a:off x="609601" y="3721894"/>
            <a:ext cx="7885113" cy="1021556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596754"/>
            <a:ext cx="7885113" cy="1125140"/>
          </a:xfrm>
        </p:spPr>
        <p:txBody>
          <a:bodyPr anchor="b">
            <a:normAutofit lnSpcReduction="0"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F8B899EC-A3CF-43AE-8F62-4584FD29F76A}" type="datetimeFigureOut">
              <a:rPr lang="ko-KR" altLang="en-US"/>
              <a:pPr lvl="0">
                <a:defRPr lang="ko-KR" altLang="en-US"/>
              </a:pPr>
              <a:t>2017-10-12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FA0B3ED0-79DD-4E03-A1B9-60E1F90FFDA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콘텐츠 2개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3733800" cy="30861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/>
              <a:buChar char="•"/>
              <a:defRPr/>
            </a:lvl6pPr>
            <a:lvl7pPr>
              <a:buClr>
                <a:schemeClr val="tx2"/>
              </a:buClr>
              <a:buFont typeface="Arial"/>
              <a:buChar char="•"/>
              <a:defRPr/>
            </a:lvl7pPr>
            <a:lvl8pPr>
              <a:buClr>
                <a:schemeClr val="tx2"/>
              </a:buClr>
              <a:buFont typeface="Arial"/>
              <a:buChar char="•"/>
              <a:defRPr/>
            </a:lvl8pPr>
            <a:lvl9pPr>
              <a:buClr>
                <a:schemeClr val="tx2"/>
              </a:buClr>
              <a:buFont typeface="Arial"/>
              <a:buChar char="•"/>
              <a:defRPr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200150"/>
            <a:ext cx="3733800" cy="30861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0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F8B899EC-A3CF-43AE-8F62-4584FD29F76A}" type="datetimeFigureOut">
              <a:rPr lang="ko-KR" altLang="en-US"/>
              <a:pPr lvl="0">
                <a:defRPr lang="ko-KR" altLang="en-US"/>
              </a:pPr>
              <a:t>2017-10-12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FA0B3ED0-79DD-4E03-A1B9-60E1F90FFDA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비교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0"/>
          </p:nvPr>
        </p:nvSpPr>
        <p:spPr>
          <a:xfrm>
            <a:off x="609600" y="205979"/>
            <a:ext cx="7924800" cy="85725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0"/>
            <a:ext cx="3733800" cy="431006"/>
          </a:xfrm>
        </p:spPr>
        <p:txBody>
          <a:bodyPr anchor="b">
            <a:normAutofit lnSpcReduction="0"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200150"/>
            <a:ext cx="3733800" cy="431006"/>
          </a:xfrm>
        </p:spPr>
        <p:txBody>
          <a:bodyPr anchor="b">
            <a:normAutofit lnSpcReduction="0"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F8B899EC-A3CF-43AE-8F62-4584FD29F76A}" type="datetimeFigureOut">
              <a:rPr lang="ko-KR" altLang="en-US"/>
              <a:pPr lvl="0">
                <a:defRPr lang="ko-KR" altLang="en-US"/>
              </a:pPr>
              <a:t>2017-10-12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FA0B3ED0-79DD-4E03-A1B9-60E1F90FFDA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0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F8B899EC-A3CF-43AE-8F62-4584FD29F76A}" type="datetimeFigureOut">
              <a:rPr lang="ko-KR" altLang="en-US"/>
              <a:pPr lvl="0">
                <a:defRPr lang="ko-KR" altLang="en-US"/>
              </a:pPr>
              <a:t>2017-10-12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FA0B3ED0-79DD-4E03-A1B9-60E1F90FFDA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F8B899EC-A3CF-43AE-8F62-4584FD29F76A}" type="datetimeFigureOut">
              <a:rPr lang="ko-KR" altLang="en-US"/>
              <a:pPr lvl="0">
                <a:defRPr lang="ko-KR" altLang="en-US"/>
              </a:pPr>
              <a:t>2017-10-12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FA0B3ED0-79DD-4E03-A1B9-60E1F90FFDA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캡션 있는 콘텐츠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085850"/>
            <a:ext cx="4648200" cy="3200400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0"/>
          </p:nvPr>
        </p:nvSpPr>
        <p:spPr>
          <a:xfrm>
            <a:off x="612648" y="1085850"/>
            <a:ext cx="2971800" cy="82296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1910919"/>
            <a:ext cx="2971800" cy="2375332"/>
          </a:xfrm>
        </p:spPr>
        <p:txBody>
          <a:bodyPr tIns="9144">
            <a:normAutofit lnSpcReduction="0"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F8B899EC-A3CF-43AE-8F62-4584FD29F76A}" type="datetimeFigureOut">
              <a:rPr lang="ko-KR" altLang="en-US"/>
              <a:pPr lvl="0">
                <a:defRPr lang="ko-KR" altLang="en-US"/>
              </a:pPr>
              <a:t>2017-10-12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FA0B3ED0-79DD-4E03-A1B9-60E1F90FFDA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캡션 있는 그림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0"/>
          </p:nvPr>
        </p:nvSpPr>
        <p:spPr>
          <a:xfrm>
            <a:off x="609600" y="1085850"/>
            <a:ext cx="2971800" cy="82296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 noTextEdit="1"/>
          </p:cNvSpPr>
          <p:nvPr>
            <p:ph type="pic" idx="1"/>
          </p:nvPr>
        </p:nvSpPr>
        <p:spPr>
          <a:xfrm>
            <a:off x="4657344" y="1085850"/>
            <a:ext cx="3419856" cy="260604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 lnSpcReduction="0"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910918"/>
            <a:ext cx="2971800" cy="1803832"/>
          </a:xfrm>
        </p:spPr>
        <p:txBody>
          <a:bodyPr tIns="9144">
            <a:normAutofit lnSpcReduction="0"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F8B899EC-A3CF-43AE-8F62-4584FD29F76A}" type="datetimeFigureOut">
              <a:rPr lang="ko-KR" altLang="en-US"/>
              <a:pPr lvl="0">
                <a:defRPr lang="ko-KR" altLang="en-US"/>
              </a:pPr>
              <a:t>2017-10-12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FA0B3ED0-79DD-4E03-A1B9-60E1F90FFDA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1.xml"  /><Relationship Id="rId10" Type="http://schemas.openxmlformats.org/officeDocument/2006/relationships/slideLayout" Target="../slideLayouts/slideLayout9.xml"  /><Relationship Id="rId11" Type="http://schemas.openxmlformats.org/officeDocument/2006/relationships/slideLayout" Target="../slideLayouts/slideLayout10.xml"  /><Relationship Id="rId12" Type="http://schemas.openxmlformats.org/officeDocument/2006/relationships/slideLayout" Target="../slideLayouts/slideLayout11.xml"  /><Relationship Id="rId13" Type="http://schemas.openxmlformats.org/officeDocument/2006/relationships/image" Target="../media/image1.png"  /><Relationship Id="rId2" Type="http://schemas.openxmlformats.org/officeDocument/2006/relationships/slideLayout" Target="../slideLayouts/slideLayout1.xml"  /><Relationship Id="rId3" Type="http://schemas.openxmlformats.org/officeDocument/2006/relationships/slideLayout" Target="../slideLayouts/slideLayout2.xml"  /><Relationship Id="rId4" Type="http://schemas.openxmlformats.org/officeDocument/2006/relationships/slideLayout" Target="../slideLayouts/slideLayout3.xml"  /><Relationship Id="rId5" Type="http://schemas.openxmlformats.org/officeDocument/2006/relationships/slideLayout" Target="../slideLayouts/slideLayout4.xml"  /><Relationship Id="rId6" Type="http://schemas.openxmlformats.org/officeDocument/2006/relationships/slideLayout" Target="../slideLayouts/slideLayout5.xml"  /><Relationship Id="rId7" Type="http://schemas.openxmlformats.org/officeDocument/2006/relationships/slideLayout" Target="../slideLayouts/slideLayout6.xml"  /><Relationship Id="rId8" Type="http://schemas.openxmlformats.org/officeDocument/2006/relationships/slideLayout" Target="../slideLayouts/slideLayout7.xml"  /><Relationship Id="rId9" Type="http://schemas.openxmlformats.org/officeDocument/2006/relationships/slideLayout" Target="../slideLayouts/slideLayout8.xml"  /></Relationships>
</file>

<file path=ppt/slideMasters/slideMaster1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수평선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 idx="0"/>
          </p:nvPr>
        </p:nvSpPr>
        <p:spPr>
          <a:xfrm>
            <a:off x="609600" y="205979"/>
            <a:ext cx="7924800" cy="857250"/>
          </a:xfrm>
          <a:prstGeom prst="rect">
            <a:avLst/>
          </a:prstGeom>
        </p:spPr>
        <p:txBody>
          <a:bodyPr vert="horz" lIns="91440" tIns="45720" rIns="91440" bIns="45720" anchor="b" anchorCtr="0">
            <a:no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1"/>
            <a:ext cx="7924800" cy="3394472"/>
          </a:xfrm>
          <a:prstGeom prst="rect">
            <a:avLst/>
          </a:prstGeom>
        </p:spPr>
        <p:txBody>
          <a:bodyPr vert="horz" lIns="91440" tIns="45720" rIns="91440" bIns="45720">
            <a:normAutofit lnSpcReduction="0"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4767263"/>
            <a:ext cx="1524000" cy="27384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pPr lvl="0">
              <a:defRPr lang="ko-KR" altLang="en-US"/>
            </a:pPr>
            <a:fld id="{F8B899EC-A3CF-43AE-8F62-4584FD29F76A}" type="datetimeFigureOut">
              <a:rPr lang="ko-KR" altLang="en-US"/>
              <a:pPr lvl="0">
                <a:defRPr lang="ko-KR" altLang="en-US"/>
              </a:pPr>
              <a:t>2017-10-12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4767263"/>
            <a:ext cx="990600" cy="27384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 lvl="0">
              <a:defRPr lang="ko-KR" altLang="en-US"/>
            </a:pPr>
            <a:fld id="{FA0B3ED0-79DD-4E03-A1B9-60E1F90FFDA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1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hyperlink" Target="https://www.youtube.com/watch?v=XKu3NE7Omkw" TargetMode="External"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1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2.jpeg"  /><Relationship Id="rId3" Type="http://schemas.openxmlformats.org/officeDocument/2006/relationships/image" Target="../media/image5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2.jpeg"  /><Relationship Id="rId3" Type="http://schemas.openxmlformats.org/officeDocument/2006/relationships/image" Target="../media/image5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3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4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5.png"  /><Relationship Id="rId3" Type="http://schemas.openxmlformats.org/officeDocument/2006/relationships/image" Target="../media/image16.png"  /><Relationship Id="rId4" Type="http://schemas.openxmlformats.org/officeDocument/2006/relationships/image" Target="../media/image17.png"  /><Relationship Id="rId5" Type="http://schemas.openxmlformats.org/officeDocument/2006/relationships/image" Target="../media/image18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9.jpe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0.jpe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1.jpe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.jpe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2.jpe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3.jpe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4.jpe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5.jpe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6.jpe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7.jpe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4.jpeg"  /><Relationship Id="rId3" Type="http://schemas.openxmlformats.org/officeDocument/2006/relationships/image" Target="../media/image5.jpe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8.jpeg"  /><Relationship Id="rId3" Type="http://schemas.openxmlformats.org/officeDocument/2006/relationships/image" Target="../media/image29.jpeg"  /><Relationship Id="rId4" Type="http://schemas.openxmlformats.org/officeDocument/2006/relationships/image" Target="../media/image30.jpe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1.jpeg"  /><Relationship Id="rId3" Type="http://schemas.openxmlformats.org/officeDocument/2006/relationships/image" Target="../media/image30.jpe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2.jpeg"  /><Relationship Id="rId3" Type="http://schemas.openxmlformats.org/officeDocument/2006/relationships/image" Target="../media/image30.jpeg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3.jpeg"  /><Relationship Id="rId3" Type="http://schemas.openxmlformats.org/officeDocument/2006/relationships/image" Target="../media/image30.jpe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4.jpeg"  /><Relationship Id="rId3" Type="http://schemas.openxmlformats.org/officeDocument/2006/relationships/image" Target="../media/image30.jpe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5.jpeg"  /><Relationship Id="rId3" Type="http://schemas.openxmlformats.org/officeDocument/2006/relationships/image" Target="../media/image30.jpeg"  /></Relationships>
</file>

<file path=ppt/slides/_rels/slide3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6.jpeg"  /><Relationship Id="rId3" Type="http://schemas.openxmlformats.org/officeDocument/2006/relationships/image" Target="../media/image30.jpeg"  /></Relationships>
</file>

<file path=ppt/slides/_rels/slide3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7.jpeg"  /><Relationship Id="rId3" Type="http://schemas.openxmlformats.org/officeDocument/2006/relationships/image" Target="../media/image30.jpeg"  /></Relationships>
</file>

<file path=ppt/slides/_rels/slide3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8.jpeg"  /><Relationship Id="rId3" Type="http://schemas.openxmlformats.org/officeDocument/2006/relationships/image" Target="../media/image30.jpeg"  /></Relationships>
</file>

<file path=ppt/slides/_rels/slide3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9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6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4.jpeg"  /><Relationship Id="rId3" Type="http://schemas.openxmlformats.org/officeDocument/2006/relationships/image" Target="../media/image5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7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8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9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0.jpe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spcAft>
                <a:spcPct val="29000"/>
              </a:spcAft>
              <a:defRPr lang="ko-KR" altLang="en-US"/>
            </a:pPr>
            <a:r>
              <a:rPr lang="en-US" altLang="en-US">
                <a:hlinkClick r:id="rId2"/>
              </a:rPr>
              <a:t>https://www.youtube.com/watch?v=XKu3NE7Omkw</a:t>
            </a:r>
            <a:endParaRPr lang="en-US" altLang="en-US"/>
          </a:p>
          <a:p>
            <a:pPr eaLnBrk="1" hangingPunct="1">
              <a:defRPr lang="ko-KR" altLang="en-US"/>
            </a:pPr>
            <a:endParaRPr lang="en-CA" altLang="ko-KR">
              <a:solidFill>
                <a:srgbClr val="898989"/>
              </a:solidFill>
              <a:ea typeface="Gulim"/>
            </a:endParaRPr>
          </a:p>
        </p:txBody>
      </p:sp>
      <p:sp>
        <p:nvSpPr>
          <p:cNvPr id="2050" name="Title 1"/>
          <p:cNvSpPr>
            <a:spLocks noGrp="1"/>
          </p:cNvSpPr>
          <p:nvPr>
            <p:ph type="ctrTitle" idx="0"/>
          </p:nvPr>
        </p:nvSpPr>
        <p:spPr/>
        <p:txBody>
          <a:bodyPr/>
          <a:lstStyle/>
          <a:p>
            <a:pPr eaLnBrk="1" hangingPunct="1">
              <a:defRPr lang="ko-KR" altLang="en-US"/>
            </a:pPr>
            <a:r>
              <a:rPr lang="en-US" altLang="ko-KR">
                <a:ea typeface="Gulim"/>
              </a:rPr>
              <a:t>Preposition of Place</a:t>
            </a:r>
            <a:endParaRPr lang="en-CA" altLang="ko-KR">
              <a:ea typeface="Gulim"/>
            </a:endParaRPr>
          </a:p>
        </p:txBody>
      </p:sp>
    </p:spTree>
  </p:cSld>
  <p:clrMapOvr>
    <a:masterClrMapping/>
  </p:clrMapOvr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0"/>
          </p:nvPr>
        </p:nvSpPr>
        <p:spPr/>
        <p:txBody>
          <a:bodyPr>
            <a:normAutofit lnSpcReduction="0"/>
          </a:bodyPr>
          <a:lstStyle/>
          <a:p>
            <a:pPr algn="ctr" eaLnBrk="1" hangingPunct="1">
              <a:defRPr lang="ko-KR" altLang="en-US"/>
            </a:pPr>
            <a:r>
              <a:rPr lang="en-US" altLang="ko-KR">
                <a:ea typeface="Gulim"/>
              </a:rPr>
              <a:t>Around</a:t>
            </a:r>
            <a:endParaRPr lang="en-CA" altLang="ko-KR">
              <a:ea typeface="Gulim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 lang="ko-KR" altLang="en-US"/>
            </a:pPr>
            <a:r>
              <a:rPr lang="en-CA" altLang="ko-KR">
                <a:ea typeface="Gulim"/>
              </a:rPr>
              <a:t/>
            </a:r>
            <a:endParaRPr lang="en-CA" altLang="ko-KR">
              <a:ea typeface="Gulim"/>
            </a:endParaRPr>
          </a:p>
        </p:txBody>
      </p:sp>
      <p:pic>
        <p:nvPicPr>
          <p:cNvPr id="10244" name="Picture 2" descr="http://www.yardenvy.com/images/productdetail/tree-teak-bench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267744" y="1203598"/>
            <a:ext cx="4510554" cy="3671590"/>
          </a:xfrm>
          <a:prstGeom prst="roundRect">
            <a:avLst>
              <a:gd name="adj" fmla="val 2254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5" presetID="22" presetClass="entr" presetSubtype="4" fill="hold" grpId="0" nodeType="clickEffect" mc:Ignorable="hp" hp:hslPresetID="2" hp:hslPresetSubtype="DirectionBottomToTop" hp:hslDuration="500" hp:hslTextDuration="5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0" autoUpdateAnimBg="0"/>
    </p:bldLst>
  </p:timing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0"/>
          </p:nvPr>
        </p:nvSpPr>
        <p:spPr/>
        <p:txBody>
          <a:bodyPr>
            <a:normAutofit lnSpcReduction="0"/>
          </a:bodyPr>
          <a:lstStyle/>
          <a:p>
            <a:pPr algn="ctr" eaLnBrk="1" hangingPunct="1">
              <a:defRPr lang="ko-KR" altLang="en-US"/>
            </a:pPr>
            <a:r>
              <a:rPr lang="en-US" altLang="ko-KR">
                <a:ea typeface="Gulim"/>
              </a:rPr>
              <a:t>Near </a:t>
            </a:r>
            <a:endParaRPr lang="en-CA" altLang="ko-KR">
              <a:ea typeface="Gulim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 lang="ko-KR" altLang="en-US"/>
            </a:pPr>
            <a:r>
              <a:rPr lang="en-CA" altLang="ko-KR">
                <a:ea typeface="Gulim"/>
              </a:rPr>
              <a:t/>
            </a:r>
            <a:endParaRPr lang="en-CA" altLang="ko-KR">
              <a:ea typeface="Gulim"/>
            </a:endParaRPr>
          </a:p>
        </p:txBody>
      </p:sp>
      <p:pic>
        <p:nvPicPr>
          <p:cNvPr id="1026" name="Picture 2" descr="Image result for near vs far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51720" y="1347614"/>
            <a:ext cx="4968552" cy="3414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오른쪽 화살표 2"/>
          <p:cNvSpPr/>
          <p:nvPr/>
        </p:nvSpPr>
        <p:spPr>
          <a:xfrm rot="20364184">
            <a:off x="1338266" y="3538925"/>
            <a:ext cx="1591737" cy="1028879"/>
          </a:xfrm>
          <a:prstGeom prst="rightArrow">
            <a:avLst>
              <a:gd name="adj1" fmla="val 50000"/>
              <a:gd name="adj2" fmla="val 50000"/>
            </a:avLst>
          </a:prstGeom>
          <a:blipFill rotWithShape="1">
            <a:blip r:embed="rId3"/>
            <a:tile tx="0" ty="0" sx="100000" sy="100000" flip="none" algn="tl"/>
          </a:blip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5" presetID="22" presetClass="entr" presetSubtype="4" fill="hold" grpId="0" nodeType="clickEffect" mc:Ignorable="hp" hp:hslPresetID="2" hp:hslPresetSubtype="DirectionBottomToTop" hp:hslDuration="500" hp:hslTextDuration="5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0" autoUpdateAnimBg="0"/>
    </p:bldLst>
  </p:timing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0"/>
          </p:nvPr>
        </p:nvSpPr>
        <p:spPr/>
        <p:txBody>
          <a:bodyPr>
            <a:normAutofit lnSpcReduction="0"/>
          </a:bodyPr>
          <a:lstStyle/>
          <a:p>
            <a:pPr algn="ctr" eaLnBrk="1" hangingPunct="1">
              <a:defRPr lang="ko-KR" altLang="en-US"/>
            </a:pPr>
            <a:r>
              <a:rPr lang="en-US" altLang="ko-KR">
                <a:ea typeface="Gulim"/>
              </a:rPr>
              <a:t>Far </a:t>
            </a:r>
            <a:endParaRPr lang="en-CA" altLang="ko-KR">
              <a:ea typeface="Gulim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 lang="ko-KR" altLang="en-US"/>
            </a:pPr>
            <a:r>
              <a:rPr lang="en-CA" altLang="ko-KR">
                <a:ea typeface="Gulim"/>
              </a:rPr>
              <a:t/>
            </a:r>
            <a:endParaRPr lang="en-CA" altLang="ko-KR">
              <a:ea typeface="Gulim"/>
            </a:endParaRPr>
          </a:p>
        </p:txBody>
      </p:sp>
      <p:pic>
        <p:nvPicPr>
          <p:cNvPr id="4" name="Picture 2" descr="Image result for near vs far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51720" y="1347614"/>
            <a:ext cx="4968552" cy="3414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오른쪽 화살표 4"/>
          <p:cNvSpPr/>
          <p:nvPr/>
        </p:nvSpPr>
        <p:spPr>
          <a:xfrm rot="12158591">
            <a:off x="6508910" y="2761850"/>
            <a:ext cx="1591737" cy="1028879"/>
          </a:xfrm>
          <a:prstGeom prst="rightArrow">
            <a:avLst>
              <a:gd name="adj1" fmla="val 50000"/>
              <a:gd name="adj2" fmla="val 50000"/>
            </a:avLst>
          </a:prstGeom>
          <a:blipFill rotWithShape="1">
            <a:blip r:embed="rId3"/>
            <a:tile tx="0" ty="0" sx="100000" sy="100000" flip="none" algn="tl"/>
          </a:blip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5" presetID="22" presetClass="entr" presetSubtype="4" fill="hold" grpId="0" nodeType="clickEffect" mc:Ignorable="hp" hp:hslPresetID="2" hp:hslPresetSubtype="DirectionBottomToTop" hp:hslDuration="500" hp:hslTextDuration="5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0" autoUpdateAnimBg="0"/>
    </p:bldLst>
  </p:timing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0"/>
          </p:nvPr>
        </p:nvSpPr>
        <p:spPr/>
        <p:txBody>
          <a:bodyPr>
            <a:normAutofit lnSpcReduction="0"/>
          </a:bodyPr>
          <a:lstStyle/>
          <a:p>
            <a:pPr algn="ctr" eaLnBrk="1" hangingPunct="1">
              <a:defRPr lang="ko-KR" altLang="en-US"/>
            </a:pPr>
            <a:r>
              <a:rPr lang="en-US" altLang="ko-KR">
                <a:ea typeface="Gulim"/>
              </a:rPr>
              <a:t>Among </a:t>
            </a:r>
            <a:endParaRPr lang="en-CA" altLang="ko-KR">
              <a:ea typeface="Gulim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 lang="ko-KR" altLang="en-US"/>
            </a:pPr>
            <a:r>
              <a:rPr lang="en-CA" altLang="ko-KR">
                <a:ea typeface="Gulim"/>
              </a:rPr>
              <a:t/>
            </a:r>
            <a:endParaRPr lang="en-CA" altLang="ko-KR">
              <a:ea typeface="Gulim"/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51720" y="1419622"/>
            <a:ext cx="5231904" cy="3523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5" presetID="22" presetClass="entr" presetSubtype="4" fill="hold" grpId="0" nodeType="clickEffect" mc:Ignorable="hp" hp:hslPresetID="2" hp:hslPresetSubtype="DirectionBottomToTop" hp:hslDuration="500" hp:hslTextDuration="5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0" autoUpdateAnimBg="0"/>
    </p:bldLst>
  </p:timing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107504" y="2176323"/>
            <a:ext cx="2018184" cy="507703"/>
          </a:xfrm>
        </p:spPr>
        <p:txBody>
          <a:bodyPr anchor="ctr"/>
          <a:lstStyle/>
          <a:p>
            <a:pPr algn="ctr">
              <a:defRPr lang="ko-KR" altLang="en-US"/>
            </a:pPr>
            <a:r>
              <a:rPr lang="en-US" altLang="ko-KR" sz="2000"/>
              <a:t>Over / above </a:t>
            </a:r>
            <a:endParaRPr lang="ko-KR" altLang="en-US" sz="2000"/>
          </a:p>
        </p:txBody>
      </p:sp>
      <p:pic>
        <p:nvPicPr>
          <p:cNvPr id="9218" name="Picture 2" descr="Image result for prepositions of place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50246" y="555526"/>
            <a:ext cx="7920000" cy="4257000"/>
          </a:xfrm>
          <a:prstGeom prst="rect">
            <a:avLst/>
          </a:prstGeom>
          <a:noFill/>
        </p:spPr>
      </p:pic>
      <p:sp>
        <p:nvSpPr>
          <p:cNvPr id="5" name="제목 1"/>
          <p:cNvSpPr txBox="1"/>
          <p:nvPr/>
        </p:nvSpPr>
        <p:spPr>
          <a:xfrm>
            <a:off x="1691680" y="915566"/>
            <a:ext cx="2018184" cy="507703"/>
          </a:xfrm>
          <a:prstGeom prst="rect">
            <a:avLst/>
          </a:prstGeom>
        </p:spPr>
        <p:txBody>
          <a:bodyPr vert="horz" lIns="91440" tIns="45720" rIns="91440" bIns="4572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 lang="ko-KR" altLang="en-US"/>
            </a:pPr>
            <a:r>
              <a:rPr lang="en-US" altLang="ko-KR" sz="2000"/>
              <a:t> Below</a:t>
            </a:r>
            <a:endParaRPr lang="ko-KR" altLang="en-US" sz="2000"/>
          </a:p>
        </p:txBody>
      </p:sp>
      <p:sp>
        <p:nvSpPr>
          <p:cNvPr id="6" name="제목 1"/>
          <p:cNvSpPr txBox="1"/>
          <p:nvPr/>
        </p:nvSpPr>
        <p:spPr>
          <a:xfrm>
            <a:off x="3347864" y="2283718"/>
            <a:ext cx="2018184" cy="507703"/>
          </a:xfrm>
          <a:prstGeom prst="rect">
            <a:avLst/>
          </a:prstGeom>
        </p:spPr>
        <p:txBody>
          <a:bodyPr vert="horz" lIns="91440" tIns="45720" rIns="91440" bIns="4572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 lang="ko-KR" altLang="en-US"/>
            </a:pPr>
            <a:r>
              <a:rPr lang="en-US" altLang="ko-KR" sz="2000"/>
              <a:t>in</a:t>
            </a:r>
            <a:endParaRPr lang="ko-KR" altLang="en-US" sz="2000"/>
          </a:p>
        </p:txBody>
      </p:sp>
      <p:sp>
        <p:nvSpPr>
          <p:cNvPr id="7" name="제목 1"/>
          <p:cNvSpPr txBox="1"/>
          <p:nvPr/>
        </p:nvSpPr>
        <p:spPr>
          <a:xfrm>
            <a:off x="4860032" y="2355726"/>
            <a:ext cx="2018184" cy="507703"/>
          </a:xfrm>
          <a:prstGeom prst="rect">
            <a:avLst/>
          </a:prstGeom>
        </p:spPr>
        <p:txBody>
          <a:bodyPr vert="horz" lIns="91440" tIns="45720" rIns="91440" bIns="4572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 lang="ko-KR" altLang="en-US"/>
            </a:pPr>
            <a:r>
              <a:rPr lang="en-US" altLang="ko-KR" sz="2000"/>
              <a:t>In front of</a:t>
            </a:r>
            <a:endParaRPr lang="ko-KR" altLang="en-US" sz="2000"/>
          </a:p>
        </p:txBody>
      </p:sp>
      <p:sp>
        <p:nvSpPr>
          <p:cNvPr id="8" name="제목 1"/>
          <p:cNvSpPr txBox="1"/>
          <p:nvPr/>
        </p:nvSpPr>
        <p:spPr>
          <a:xfrm>
            <a:off x="6660232" y="902596"/>
            <a:ext cx="2018184" cy="507703"/>
          </a:xfrm>
          <a:prstGeom prst="rect">
            <a:avLst/>
          </a:prstGeom>
        </p:spPr>
        <p:txBody>
          <a:bodyPr vert="horz" lIns="91440" tIns="45720" rIns="91440" bIns="4572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 lang="ko-KR" altLang="en-US"/>
            </a:pPr>
            <a:r>
              <a:rPr lang="en-US" altLang="ko-KR" sz="2000"/>
              <a:t>Behind </a:t>
            </a:r>
            <a:endParaRPr lang="ko-KR" altLang="en-US" sz="2000"/>
          </a:p>
        </p:txBody>
      </p:sp>
      <p:sp>
        <p:nvSpPr>
          <p:cNvPr id="9" name="제목 1"/>
          <p:cNvSpPr txBox="1"/>
          <p:nvPr/>
        </p:nvSpPr>
        <p:spPr>
          <a:xfrm>
            <a:off x="35496" y="4635797"/>
            <a:ext cx="2018184" cy="507703"/>
          </a:xfrm>
          <a:prstGeom prst="rect">
            <a:avLst/>
          </a:prstGeom>
        </p:spPr>
        <p:txBody>
          <a:bodyPr vert="horz" lIns="91440" tIns="45720" rIns="91440" bIns="4572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 lang="ko-KR" altLang="en-US"/>
            </a:pPr>
            <a:r>
              <a:rPr lang="en-US" altLang="ko-KR" sz="2000"/>
              <a:t>on</a:t>
            </a:r>
            <a:endParaRPr lang="ko-KR" altLang="en-US" sz="2000"/>
          </a:p>
        </p:txBody>
      </p:sp>
      <p:sp>
        <p:nvSpPr>
          <p:cNvPr id="10" name="제목 1"/>
          <p:cNvSpPr txBox="1"/>
          <p:nvPr/>
        </p:nvSpPr>
        <p:spPr>
          <a:xfrm>
            <a:off x="2038639" y="4622827"/>
            <a:ext cx="2018184" cy="507703"/>
          </a:xfrm>
          <a:prstGeom prst="rect">
            <a:avLst/>
          </a:prstGeom>
        </p:spPr>
        <p:txBody>
          <a:bodyPr vert="horz" lIns="91440" tIns="45720" rIns="91440" bIns="4572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 lang="ko-KR" altLang="en-US"/>
            </a:pPr>
            <a:r>
              <a:rPr lang="en-US" altLang="ko-KR" sz="1800"/>
              <a:t>Beside (next to)</a:t>
            </a:r>
            <a:endParaRPr lang="ko-KR" altLang="en-US" sz="1800"/>
          </a:p>
        </p:txBody>
      </p:sp>
      <p:sp>
        <p:nvSpPr>
          <p:cNvPr id="11" name="제목 1"/>
          <p:cNvSpPr txBox="1"/>
          <p:nvPr/>
        </p:nvSpPr>
        <p:spPr>
          <a:xfrm>
            <a:off x="3923928" y="4622826"/>
            <a:ext cx="2018184" cy="507703"/>
          </a:xfrm>
          <a:prstGeom prst="rect">
            <a:avLst/>
          </a:prstGeom>
        </p:spPr>
        <p:txBody>
          <a:bodyPr vert="horz" lIns="91440" tIns="45720" rIns="91440" bIns="4572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 lang="ko-KR" altLang="en-US"/>
            </a:pPr>
            <a:r>
              <a:rPr lang="en-US" altLang="ko-KR" sz="2000"/>
              <a:t>under</a:t>
            </a:r>
            <a:endParaRPr lang="ko-KR" altLang="en-US" sz="2000"/>
          </a:p>
        </p:txBody>
      </p:sp>
      <p:sp>
        <p:nvSpPr>
          <p:cNvPr id="12" name="제목 1"/>
          <p:cNvSpPr txBox="1"/>
          <p:nvPr/>
        </p:nvSpPr>
        <p:spPr>
          <a:xfrm>
            <a:off x="6732240" y="4443958"/>
            <a:ext cx="2018184" cy="507703"/>
          </a:xfrm>
          <a:prstGeom prst="rect">
            <a:avLst/>
          </a:prstGeom>
        </p:spPr>
        <p:txBody>
          <a:bodyPr vert="horz" lIns="91440" tIns="45720" rIns="91440" bIns="4572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 lang="ko-KR" altLang="en-US"/>
            </a:pPr>
            <a:r>
              <a:rPr lang="en-US" altLang="ko-KR" sz="2000"/>
              <a:t>between</a:t>
            </a:r>
            <a:endParaRPr lang="ko-KR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5" presetID="42" presetClass="entr" presetSubtype="0" fill="hold" grpId="0" nodeType="clickEffect" mc:Ignorable="hp" hp:hslPresetID="15" hp:hslPresetSubtype="DirectionNone" hp:hslDuration="1000" hp:hslTextDuration="10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12" presetID="42" presetClass="entr" presetSubtype="0" fill="hold" grpId="0" nodeType="clickEffect" mc:Ignorable="hp" hp:hslPresetID="15" hp:hslPresetSubtype="DirectionNone" hp:hslDuration="1000" hp:hslTextDuration="10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19" presetID="42" presetClass="entr" presetSubtype="0" fill="hold" grpId="0" nodeType="clickEffect" mc:Ignorable="hp" hp:hslPresetID="15" hp:hslPresetSubtype="DirectionNone" hp:hslDuration="1000" hp:hslTextDuration="10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26" presetID="42" presetClass="entr" presetSubtype="0" fill="hold" grpId="0" nodeType="clickEffect" mc:Ignorable="hp" hp:hslPresetID="15" hp:hslPresetSubtype="DirectionNone" hp:hslDuration="1000" hp:hslTextDuration="10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33" presetID="42" presetClass="entr" presetSubtype="0" fill="hold" grpId="0" nodeType="clickEffect" mc:Ignorable="hp" hp:hslPresetID="15" hp:hslPresetSubtype="DirectionNone" hp:hslDuration="1000" hp:hslTextDuration="10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40" presetID="42" presetClass="entr" presetSubtype="0" fill="hold" grpId="0" nodeType="clickEffect" mc:Ignorable="hp" hp:hslPresetID="15" hp:hslPresetSubtype="DirectionNone" hp:hslDuration="1000" hp:hslTextDuration="10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47" presetID="42" presetClass="entr" presetSubtype="0" fill="hold" grpId="0" nodeType="clickEffect" mc:Ignorable="hp" hp:hslPresetID="15" hp:hslPresetSubtype="DirectionNone" hp:hslDuration="1000" hp:hslTextDuration="10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54" presetID="42" presetClass="entr" presetSubtype="0" fill="hold" grpId="0" nodeType="clickEffect" mc:Ignorable="hp" hp:hslPresetID="15" hp:hslPresetSubtype="DirectionNone" hp:hslDuration="1000" hp:hslTextDuration="10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61" presetID="42" presetClass="entr" presetSubtype="0" fill="hold" grpId="0" nodeType="clickEffect" mc:Ignorable="hp" hp:hslPresetID="15" hp:hslPresetSubtype="DirectionNone" hp:hslDuration="1000" hp:hslTextDuration="10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0" autoUpdateAnimBg="0"/>
      <p:bldP spid="5" grpId="0" animBg="0" autoUpdateAnimBg="0"/>
      <p:bldP spid="6" grpId="0" animBg="0" autoUpdateAnimBg="0"/>
      <p:bldP spid="7" grpId="0" animBg="0" autoUpdateAnimBg="0"/>
      <p:bldP spid="8" grpId="0" animBg="0" autoUpdateAnimBg="0"/>
      <p:bldP spid="9" grpId="0" animBg="0" autoUpdateAnimBg="0"/>
      <p:bldP spid="10" grpId="0" animBg="0" autoUpdateAnimBg="0"/>
      <p:bldP spid="11" grpId="0" animBg="0" autoUpdateAnimBg="0"/>
      <p:bldP spid="12" grpId="0" animBg="0" autoUpdateAnimBg="0"/>
    </p:bldLst>
  </p:timing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372200" y="906239"/>
            <a:ext cx="1474461" cy="158417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51520" y="3147814"/>
            <a:ext cx="8496944" cy="160123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40730" y="1031506"/>
            <a:ext cx="1501899" cy="132389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그림 6"/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635896" y="1031506"/>
            <a:ext cx="1579775" cy="14174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제목 1"/>
          <p:cNvSpPr txBox="1"/>
          <p:nvPr/>
        </p:nvSpPr>
        <p:spPr>
          <a:xfrm>
            <a:off x="682587" y="2355402"/>
            <a:ext cx="2018184" cy="507703"/>
          </a:xfrm>
          <a:prstGeom prst="rect">
            <a:avLst/>
          </a:prstGeom>
        </p:spPr>
        <p:txBody>
          <a:bodyPr vert="horz" lIns="91440" tIns="45720" rIns="91440" bIns="4572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 lang="ko-KR" altLang="en-US"/>
            </a:pPr>
            <a:r>
              <a:rPr lang="en-US" altLang="ko-KR" sz="2000"/>
              <a:t> around</a:t>
            </a:r>
            <a:r>
              <a:rPr lang="ko-KR" altLang="en-US" sz="2000"/>
              <a:t> </a:t>
            </a:r>
            <a:endParaRPr lang="ko-KR" altLang="en-US" sz="2000"/>
          </a:p>
        </p:txBody>
      </p:sp>
      <p:sp>
        <p:nvSpPr>
          <p:cNvPr id="9" name="제목 1"/>
          <p:cNvSpPr txBox="1"/>
          <p:nvPr/>
        </p:nvSpPr>
        <p:spPr>
          <a:xfrm>
            <a:off x="3215571" y="2448914"/>
            <a:ext cx="2018184" cy="507703"/>
          </a:xfrm>
          <a:prstGeom prst="rect">
            <a:avLst/>
          </a:prstGeom>
        </p:spPr>
        <p:txBody>
          <a:bodyPr vert="horz" lIns="91440" tIns="45720" rIns="91440" bIns="4572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 lang="ko-KR" altLang="en-US"/>
            </a:pPr>
            <a:r>
              <a:rPr lang="en-US" altLang="ko-KR" sz="2000"/>
              <a:t> Through</a:t>
            </a:r>
            <a:endParaRPr lang="ko-KR" altLang="en-US" sz="2000"/>
          </a:p>
        </p:txBody>
      </p:sp>
      <p:sp>
        <p:nvSpPr>
          <p:cNvPr id="10" name="제목 1"/>
          <p:cNvSpPr txBox="1"/>
          <p:nvPr/>
        </p:nvSpPr>
        <p:spPr>
          <a:xfrm>
            <a:off x="6100338" y="2490415"/>
            <a:ext cx="2018184" cy="507703"/>
          </a:xfrm>
          <a:prstGeom prst="rect">
            <a:avLst/>
          </a:prstGeom>
        </p:spPr>
        <p:txBody>
          <a:bodyPr vert="horz" lIns="91440" tIns="45720" rIns="91440" bIns="4572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 lang="ko-KR" altLang="en-US"/>
            </a:pPr>
            <a:r>
              <a:rPr lang="en-US" altLang="ko-KR" sz="2000"/>
              <a:t> Among </a:t>
            </a:r>
            <a:endParaRPr lang="ko-KR" altLang="en-US" sz="2000"/>
          </a:p>
        </p:txBody>
      </p:sp>
      <p:sp>
        <p:nvSpPr>
          <p:cNvPr id="11" name="제목 1"/>
          <p:cNvSpPr txBox="1"/>
          <p:nvPr/>
        </p:nvSpPr>
        <p:spPr>
          <a:xfrm>
            <a:off x="287277" y="4371950"/>
            <a:ext cx="2018184" cy="507703"/>
          </a:xfrm>
          <a:prstGeom prst="rect">
            <a:avLst/>
          </a:prstGeom>
        </p:spPr>
        <p:txBody>
          <a:bodyPr vert="horz" lIns="91440" tIns="45720" rIns="91440" bIns="4572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 lang="ko-KR" altLang="en-US"/>
            </a:pPr>
            <a:r>
              <a:rPr lang="en-US" altLang="ko-KR" sz="2000"/>
              <a:t>near</a:t>
            </a:r>
            <a:endParaRPr lang="ko-KR" altLang="en-US" sz="2000"/>
          </a:p>
        </p:txBody>
      </p:sp>
      <p:sp>
        <p:nvSpPr>
          <p:cNvPr id="12" name="제목 1"/>
          <p:cNvSpPr txBox="1"/>
          <p:nvPr/>
        </p:nvSpPr>
        <p:spPr>
          <a:xfrm>
            <a:off x="7020272" y="4495195"/>
            <a:ext cx="2018184" cy="507703"/>
          </a:xfrm>
          <a:prstGeom prst="rect">
            <a:avLst/>
          </a:prstGeom>
        </p:spPr>
        <p:txBody>
          <a:bodyPr vert="horz" lIns="91440" tIns="45720" rIns="91440" bIns="4572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 lang="ko-KR" altLang="en-US"/>
            </a:pPr>
            <a:r>
              <a:rPr lang="en-US" altLang="ko-KR" sz="2000"/>
              <a:t> far </a:t>
            </a:r>
            <a:endParaRPr lang="ko-KR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5" presetID="42" presetClass="entr" presetSubtype="0" fill="hold" grpId="0" nodeType="clickEffect" mc:Ignorable="hp" hp:hslPresetID="15" hp:hslPresetSubtype="DirectionNone" hp:hslDuration="1000" hp:hslTextDuration="10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12" presetID="42" presetClass="entr" presetSubtype="0" fill="hold" grpId="0" nodeType="clickEffect" mc:Ignorable="hp" hp:hslPresetID="15" hp:hslPresetSubtype="DirectionNone" hp:hslDuration="1000" hp:hslTextDuration="10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19" presetID="42" presetClass="entr" presetSubtype="0" fill="hold" grpId="0" nodeType="clickEffect" mc:Ignorable="hp" hp:hslPresetID="15" hp:hslPresetSubtype="DirectionNone" hp:hslDuration="1000" hp:hslTextDuration="10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26" presetID="42" presetClass="entr" presetSubtype="0" fill="hold" grpId="0" nodeType="clickEffect" mc:Ignorable="hp" hp:hslPresetID="15" hp:hslPresetSubtype="DirectionNone" hp:hslDuration="1000" hp:hslTextDuration="10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33" presetID="42" presetClass="entr" presetSubtype="0" fill="hold" grpId="0" nodeType="clickEffect" mc:Ignorable="hp" hp:hslPresetID="15" hp:hslPresetSubtype="DirectionNone" hp:hslDuration="1000" hp:hslTextDuration="10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0" autoUpdateAnimBg="0"/>
      <p:bldP spid="9" grpId="0" animBg="0" autoUpdateAnimBg="0"/>
      <p:bldP spid="10" grpId="0" animBg="0" autoUpdateAnimBg="0"/>
      <p:bldP spid="11" grpId="0" animBg="0" autoUpdateAnimBg="0"/>
      <p:bldP spid="12" grpId="0" animBg="0" autoUpdateAnimBg="0"/>
    </p:bldLst>
  </p:timing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0"/>
          </p:nvPr>
        </p:nvSpPr>
        <p:spPr/>
        <p:txBody>
          <a:bodyPr>
            <a:normAutofit lnSpcReduction="0"/>
          </a:bodyPr>
          <a:lstStyle/>
          <a:p>
            <a:pPr eaLnBrk="1" hangingPunct="1">
              <a:defRPr lang="ko-KR" altLang="en-US"/>
            </a:pPr>
            <a:r>
              <a:rPr lang="en-CA" altLang="ko-KR">
                <a:ea typeface="Gulim"/>
              </a:rPr>
              <a:t/>
            </a:r>
            <a:endParaRPr lang="en-CA" altLang="ko-KR">
              <a:ea typeface="Gulim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 lang="ko-KR" altLang="en-US"/>
            </a:pPr>
            <a:r>
              <a:rPr lang="en-CA" altLang="ko-KR">
                <a:ea typeface="Gulim"/>
              </a:rPr>
              <a:t/>
            </a:r>
            <a:endParaRPr lang="en-CA" altLang="ko-KR">
              <a:ea typeface="Gulim"/>
            </a:endParaRPr>
          </a:p>
        </p:txBody>
      </p:sp>
      <p:pic>
        <p:nvPicPr>
          <p:cNvPr id="11268" name="Picture 3" descr="G:\prepostions\prepositions-of-place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518048" y="0"/>
            <a:ext cx="6322219" cy="5335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내용 개체 틀 2"/>
          <p:cNvSpPr>
            <a:spLocks noGrp="1"/>
          </p:cNvSpPr>
          <p:nvPr>
            <p:ph sz="quarter" idx="13"/>
          </p:nvPr>
        </p:nvSpPr>
        <p:spPr>
          <a:xfrm>
            <a:off x="4384800" y="0"/>
            <a:ext cx="5112000" cy="5144400"/>
          </a:xfrm>
        </p:spPr>
        <p:txBody>
          <a:bodyPr vert="horz" wrap="square" lIns="91440" tIns="45720" rIns="91440" bIns="45720" anchor="ctr">
            <a:noAutofit/>
          </a:bodyPr>
          <a:lstStyle/>
          <a:p>
            <a:pPr marL="385763" indent="-385763">
              <a:spcAft>
                <a:spcPct val="29000"/>
              </a:spcAft>
              <a:buFont typeface="Calibri Light"/>
              <a:buAutoNum type="arabicPeriod"/>
              <a:defRPr lang="ko-KR" altLang="en-US"/>
            </a:pPr>
            <a:r>
              <a:rPr lang="en-US" altLang="en-US" sz="2100">
                <a:latin typeface="Lucida Fax"/>
              </a:rPr>
              <a:t>The clock is on the wall. </a:t>
            </a:r>
            <a:endParaRPr lang="en-US" altLang="en-US" sz="2100">
              <a:latin typeface="Lucida Fax"/>
            </a:endParaRPr>
          </a:p>
          <a:p>
            <a:pPr marL="385763" indent="-385763">
              <a:spcAft>
                <a:spcPct val="29000"/>
              </a:spcAft>
              <a:buFont typeface="Calibri Light"/>
              <a:buAutoNum type="arabicPeriod"/>
              <a:defRPr lang="ko-KR" altLang="en-US"/>
            </a:pPr>
            <a:r>
              <a:rPr lang="en-US" altLang="en-US" sz="2100">
                <a:latin typeface="Lucida Fax"/>
              </a:rPr>
              <a:t>The ball is under the table. </a:t>
            </a:r>
            <a:endParaRPr lang="en-US" altLang="en-US" sz="2100">
              <a:latin typeface="Lucida Fax"/>
            </a:endParaRPr>
          </a:p>
          <a:p>
            <a:pPr marL="385763" indent="-385763">
              <a:spcAft>
                <a:spcPct val="29000"/>
              </a:spcAft>
              <a:buFont typeface="Calibri Light"/>
              <a:buAutoNum type="arabicPeriod"/>
              <a:defRPr lang="ko-KR" altLang="en-US"/>
            </a:pPr>
            <a:r>
              <a:rPr lang="en-US" altLang="en-US" sz="2100">
                <a:latin typeface="Lucida Fax"/>
              </a:rPr>
              <a:t>The cat is beside the armchair. </a:t>
            </a:r>
            <a:endParaRPr lang="en-US" altLang="en-US" sz="2100">
              <a:latin typeface="Lucida Fax"/>
            </a:endParaRPr>
          </a:p>
          <a:p>
            <a:pPr marL="385763" indent="-385763">
              <a:spcAft>
                <a:spcPct val="29000"/>
              </a:spcAft>
              <a:buFont typeface="Calibri Light"/>
              <a:buAutoNum type="arabicPeriod"/>
              <a:defRPr lang="ko-KR" altLang="en-US"/>
            </a:pPr>
            <a:r>
              <a:rPr lang="en-US" altLang="en-US" sz="2100">
                <a:latin typeface="Lucida Fax"/>
              </a:rPr>
              <a:t>The table is near the armchair.</a:t>
            </a:r>
            <a:endParaRPr lang="en-US" altLang="en-US" sz="2100">
              <a:latin typeface="Lucida Fax"/>
            </a:endParaRPr>
          </a:p>
          <a:p>
            <a:pPr marL="385763" indent="-385763">
              <a:spcAft>
                <a:spcPct val="29000"/>
              </a:spcAft>
              <a:buFont typeface="Calibri Light"/>
              <a:buAutoNum type="arabicPeriod"/>
              <a:defRPr lang="ko-KR" altLang="en-US"/>
            </a:pPr>
            <a:r>
              <a:rPr lang="en-US" altLang="en-US" sz="2100">
                <a:latin typeface="Lucida Fax"/>
              </a:rPr>
              <a:t>The carpet is on the floor. </a:t>
            </a:r>
            <a:endParaRPr lang="en-US" altLang="en-US" sz="2100">
              <a:latin typeface="Lucida Fax"/>
            </a:endParaRPr>
          </a:p>
          <a:p>
            <a:pPr marL="385763" indent="-385763">
              <a:spcAft>
                <a:spcPct val="29000"/>
              </a:spcAft>
              <a:buFont typeface="Calibri Light"/>
              <a:buAutoNum type="arabicPeriod"/>
              <a:defRPr lang="ko-KR" altLang="en-US"/>
            </a:pPr>
            <a:r>
              <a:rPr lang="en-US" altLang="en-US" sz="2100">
                <a:latin typeface="Lucida Fax"/>
              </a:rPr>
              <a:t>The lamp is on the table. </a:t>
            </a:r>
            <a:endParaRPr lang="en-US" altLang="en-US" sz="2100">
              <a:latin typeface="Lucida Fax"/>
            </a:endParaRPr>
          </a:p>
          <a:p>
            <a:pPr marL="385763" indent="-385763">
              <a:spcAft>
                <a:spcPct val="29000"/>
              </a:spcAft>
              <a:buFont typeface="Calibri Light"/>
              <a:buAutoNum type="arabicPeriod"/>
              <a:defRPr lang="ko-KR" altLang="en-US"/>
            </a:pPr>
            <a:r>
              <a:rPr lang="en-US" altLang="en-US" sz="2100">
                <a:latin typeface="Lucida Fax"/>
              </a:rPr>
              <a:t>The flowers are </a:t>
            </a:r>
            <a:r>
              <a:rPr lang="en-US" altLang="ko-KR" sz="2100">
                <a:latin typeface="Lucida Fax"/>
              </a:rPr>
              <a:t>in</a:t>
            </a:r>
            <a:r>
              <a:rPr lang="ko-KR" altLang="en-US" sz="2100">
                <a:latin typeface="Lucida Fax"/>
              </a:rPr>
              <a:t> </a:t>
            </a:r>
            <a:r>
              <a:rPr lang="en-US" altLang="en-US" sz="2100">
                <a:latin typeface="Lucida Fax"/>
              </a:rPr>
              <a:t>the vase. </a:t>
            </a:r>
            <a:endParaRPr lang="en-US" altLang="en-US" sz="2100">
              <a:latin typeface="Lucida Fax"/>
            </a:endParaRPr>
          </a:p>
          <a:p>
            <a:pPr marL="385763" indent="-385763">
              <a:spcAft>
                <a:spcPct val="23000"/>
              </a:spcAft>
              <a:buFont typeface="Calibri Light"/>
              <a:buAutoNum type="arabicPeriod"/>
              <a:defRPr lang="ko-KR" altLang="en-US"/>
            </a:pPr>
            <a:r>
              <a:rPr lang="en-US" altLang="en-US" sz="2100">
                <a:latin typeface="Lucida Fax"/>
              </a:rPr>
              <a:t>The table is between the chair and the armchair.  </a:t>
            </a:r>
            <a:endParaRPr lang="en-US" altLang="en-US" sz="2100">
              <a:latin typeface="Lucida Fax"/>
            </a:endParaRPr>
          </a:p>
        </p:txBody>
      </p:sp>
      <p:pic>
        <p:nvPicPr>
          <p:cNvPr id="12292" name="Picture 1" descr="http://www.detailenglish.com/uploads/image/prepon1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113486" y="0"/>
            <a:ext cx="324088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9167 0 " pathEditMode="relative" ptsTypes="">
                                      <p:cBhvr>
                                        <p:cTn id="6" dur="200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autoUpdateAnimBg="0"/>
    </p:bldLst>
  </p:timing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detailenglish.com/uploads/image/prep3bx1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143001" y="-8335"/>
            <a:ext cx="43743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2412206" y="951311"/>
            <a:ext cx="3820716" cy="401240"/>
          </a:xfrm>
        </p:spPr>
        <p:txBody>
          <a:bodyPr>
            <a:normAutofit fontScale="90000" lnSpcReduction="0"/>
          </a:bodyPr>
          <a:lstStyle/>
          <a:p>
            <a:pPr eaLnBrk="1" hangingPunct="1">
              <a:defRPr lang="ko-KR"/>
            </a:pPr>
            <a:r>
              <a:rPr xmlns:mc="http://schemas.openxmlformats.org/markup-compatibility/2006" xmlns:hp="http://schemas.haansoft.com/office/presentation/8.0" lang="en-US" altLang="en-US" sz="2333" mc:Ignorable="hp" hp:hslEmbossed="0">
                <a:solidFill>
                  <a:srgbClr val="c00000"/>
                </a:solidFill>
                <a:effectLst>
                  <a:outerShdw blurRad="38100" dist="38100" dir="2700000" algn="tl" rotWithShape="0">
                    <a:srgbClr val="000000">
                      <a:alpha val="40000"/>
                    </a:srgbClr>
                  </a:outerShdw>
                </a:effectLst>
              </a:rPr>
              <a:t>It is under the computer</a:t>
            </a:r>
            <a:endParaRPr xmlns:mc="http://schemas.openxmlformats.org/markup-compatibility/2006" xmlns:hp="http://schemas.haansoft.com/office/presentation/8.0" lang="en-US" altLang="en-US" sz="2333" mc:Ignorable="hp" hp:hslEmbossed="0">
              <a:solidFill>
                <a:srgbClr val="c00000"/>
              </a:solidFill>
              <a:effectLst>
                <a:outerShdw blurRad="38100" dist="381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제목 1"/>
          <p:cNvSpPr txBox="1"/>
          <p:nvPr/>
        </p:nvSpPr>
        <p:spPr>
          <a:xfrm>
            <a:off x="2250281" y="1653780"/>
            <a:ext cx="3820716" cy="40124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 eaLnBrk="1" hangingPunct="1">
              <a:defRPr lang="ko-KR"/>
            </a:pPr>
            <a:r>
              <a:rPr xmlns:mc="http://schemas.openxmlformats.org/markup-compatibility/2006" xmlns:hp="http://schemas.haansoft.com/office/presentation/8.0" lang="en-US" altLang="en-US" sz="2400" mc:Ignorable="hp" hp:hslEmbossed="0">
                <a:solidFill>
                  <a:srgbClr val="c00000"/>
                </a:solidFill>
                <a:effectLst>
                  <a:outerShdw blurRad="38100" dist="38100" dir="2700000" algn="tl" rotWithShape="0">
                    <a:srgbClr val="000000">
                      <a:alpha val="40000"/>
                    </a:srgbClr>
                  </a:outerShdw>
                </a:effectLst>
              </a:rPr>
              <a:t>It is in the computer</a:t>
            </a:r>
            <a:endParaRPr xmlns:mc="http://schemas.openxmlformats.org/markup-compatibility/2006" xmlns:hp="http://schemas.haansoft.com/office/presentation/8.0" lang="en-US" altLang="en-US" sz="2400" mc:Ignorable="hp" hp:hslEmbossed="0">
              <a:solidFill>
                <a:srgbClr val="c00000"/>
              </a:solidFill>
              <a:effectLst>
                <a:outerShdw blurRad="38100" dist="381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제목 1"/>
          <p:cNvSpPr txBox="1"/>
          <p:nvPr/>
        </p:nvSpPr>
        <p:spPr>
          <a:xfrm>
            <a:off x="2053830" y="2409825"/>
            <a:ext cx="5164931" cy="401241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 eaLnBrk="1" hangingPunct="1">
              <a:defRPr lang="ko-KR"/>
            </a:pPr>
            <a:r>
              <a:rPr xmlns:mc="http://schemas.openxmlformats.org/markup-compatibility/2006" xmlns:hp="http://schemas.haansoft.com/office/presentation/8.0" lang="en-US" altLang="en-US" sz="2400" mc:Ignorable="hp" hp:hslEmbossed="0">
                <a:solidFill>
                  <a:srgbClr val="c00000"/>
                </a:solidFill>
                <a:effectLst>
                  <a:outerShdw blurRad="38100" dist="38100" dir="2700000" algn="tl" rotWithShape="0">
                    <a:srgbClr val="000000">
                      <a:alpha val="40000"/>
                    </a:srgbClr>
                  </a:outerShdw>
                </a:effectLst>
              </a:rPr>
              <a:t>It is between the computer and tv. </a:t>
            </a:r>
            <a:endParaRPr xmlns:mc="http://schemas.openxmlformats.org/markup-compatibility/2006" xmlns:hp="http://schemas.haansoft.com/office/presentation/8.0" lang="en-US" altLang="en-US" sz="2400" mc:Ignorable="hp" hp:hslEmbossed="0">
              <a:solidFill>
                <a:srgbClr val="c00000"/>
              </a:solidFill>
              <a:effectLst>
                <a:outerShdw blurRad="38100" dist="381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제목 1"/>
          <p:cNvSpPr txBox="1"/>
          <p:nvPr/>
        </p:nvSpPr>
        <p:spPr>
          <a:xfrm>
            <a:off x="2059783" y="3165874"/>
            <a:ext cx="3821906" cy="40124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 eaLnBrk="1" hangingPunct="1">
              <a:defRPr lang="ko-KR"/>
            </a:pPr>
            <a:r>
              <a:rPr xmlns:mc="http://schemas.openxmlformats.org/markup-compatibility/2006" xmlns:hp="http://schemas.haansoft.com/office/presentation/8.0" lang="en-US" altLang="en-US" sz="2400" mc:Ignorable="hp" hp:hslEmbossed="0">
                <a:solidFill>
                  <a:srgbClr val="c00000"/>
                </a:solidFill>
                <a:effectLst>
                  <a:outerShdw blurRad="38100" dist="38100" dir="2700000" algn="tl" rotWithShape="0">
                    <a:srgbClr val="000000">
                      <a:alpha val="40000"/>
                    </a:srgbClr>
                  </a:outerShdw>
                </a:effectLst>
              </a:rPr>
              <a:t>It is behind the computer</a:t>
            </a:r>
            <a:endParaRPr xmlns:mc="http://schemas.openxmlformats.org/markup-compatibility/2006" xmlns:hp="http://schemas.haansoft.com/office/presentation/8.0" lang="en-US" altLang="en-US" sz="2400" mc:Ignorable="hp" hp:hslEmbossed="0">
              <a:solidFill>
                <a:srgbClr val="c00000"/>
              </a:solidFill>
              <a:effectLst>
                <a:outerShdw blurRad="38100" dist="381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제목 1"/>
          <p:cNvSpPr txBox="1"/>
          <p:nvPr/>
        </p:nvSpPr>
        <p:spPr>
          <a:xfrm>
            <a:off x="1972867" y="3921919"/>
            <a:ext cx="3821906" cy="401241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 eaLnBrk="1" hangingPunct="1">
              <a:defRPr lang="ko-KR"/>
            </a:pPr>
            <a:r>
              <a:rPr xmlns:mc="http://schemas.openxmlformats.org/markup-compatibility/2006" xmlns:hp="http://schemas.haansoft.com/office/presentation/8.0" lang="en-US" altLang="en-US" sz="2400" mc:Ignorable="hp" hp:hslEmbossed="0">
                <a:solidFill>
                  <a:srgbClr val="c00000"/>
                </a:solidFill>
                <a:effectLst>
                  <a:outerShdw blurRad="38100" dist="38100" dir="2700000" algn="tl" rotWithShape="0">
                    <a:srgbClr val="000000">
                      <a:alpha val="40000"/>
                    </a:srgbClr>
                  </a:outerShdw>
                </a:effectLst>
              </a:rPr>
              <a:t>It is beside the computer</a:t>
            </a:r>
            <a:endParaRPr xmlns:mc="http://schemas.openxmlformats.org/markup-compatibility/2006" xmlns:hp="http://schemas.haansoft.com/office/presentation/8.0" lang="en-US" altLang="en-US" sz="2400" mc:Ignorable="hp" hp:hslEmbossed="0">
              <a:solidFill>
                <a:srgbClr val="c00000"/>
              </a:solidFill>
              <a:effectLst>
                <a:outerShdw blurRad="38100" dist="381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제목 1"/>
          <p:cNvSpPr txBox="1"/>
          <p:nvPr/>
        </p:nvSpPr>
        <p:spPr>
          <a:xfrm>
            <a:off x="2059781" y="4624388"/>
            <a:ext cx="5482829" cy="401241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 eaLnBrk="1" hangingPunct="1">
              <a:defRPr lang="ko-KR"/>
            </a:pPr>
            <a:r>
              <a:rPr xmlns:mc="http://schemas.openxmlformats.org/markup-compatibility/2006" xmlns:hp="http://schemas.haansoft.com/office/presentation/8.0" lang="en-US" altLang="en-US" sz="2400" mc:Ignorable="hp" hp:hslEmbossed="0">
                <a:solidFill>
                  <a:srgbClr val="c00000"/>
                </a:solidFill>
                <a:effectLst>
                  <a:outerShdw blurRad="38100" dist="38100" dir="2700000" algn="tl" rotWithShape="0">
                    <a:srgbClr val="000000">
                      <a:alpha val="40000"/>
                    </a:srgbClr>
                  </a:outerShdw>
                </a:effectLst>
              </a:rPr>
              <a:t>It is going towards the computer</a:t>
            </a:r>
            <a:endParaRPr xmlns:mc="http://schemas.openxmlformats.org/markup-compatibility/2006" xmlns:hp="http://schemas.haansoft.com/office/presentation/8.0" lang="en-US" altLang="en-US" sz="2400" mc:Ignorable="hp" hp:hslEmbossed="0">
              <a:solidFill>
                <a:srgbClr val="c00000"/>
              </a:solidFill>
              <a:effectLst>
                <a:outerShdw blurRad="38100" dist="381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5" presetID="14" presetClass="entr" presetSubtype="10" fill="hold" grpId="0" nodeType="clickEffect" mc:Ignorable="hp" hp:hslPresetID="19" hp:hslPresetSubtype="DirectionWidth" hp:hslDuration="500" hp:hslTextDuration="5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10" presetID="14" presetClass="entr" presetSubtype="10" fill="hold" grpId="0" nodeType="clickEffect" mc:Ignorable="hp" hp:hslPresetID="19" hp:hslPresetSubtype="DirectionWidth" hp:hslDuration="500" hp:hslTextDuration="5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15" presetID="14" presetClass="entr" presetSubtype="10" fill="hold" grpId="0" nodeType="clickEffect" mc:Ignorable="hp" hp:hslPresetID="19" hp:hslPresetSubtype="DirectionWidth" hp:hslDuration="500" hp:hslTextDuration="5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20" presetID="14" presetClass="entr" presetSubtype="10" fill="hold" grpId="0" nodeType="clickEffect" mc:Ignorable="hp" hp:hslPresetID="19" hp:hslPresetSubtype="DirectionWidth" hp:hslDuration="500" hp:hslTextDuration="5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25" presetID="14" presetClass="entr" presetSubtype="10" fill="hold" grpId="0" nodeType="clickEffect" mc:Ignorable="hp" hp:hslPresetID="19" hp:hslPresetSubtype="DirectionWidth" hp:hslDuration="500" hp:hslTextDuration="5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30" presetID="14" presetClass="entr" presetSubtype="10" fill="hold" grpId="0" nodeType="clickEffect" mc:Ignorable="hp" hp:hslPresetID="19" hp:hslPresetSubtype="DirectionWidth" hp:hslDuration="500" hp:hslTextDuration="5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0" autoUpdateAnimBg="0"/>
      <p:bldP spid="5" grpId="0" animBg="0" autoUpdateAnimBg="0"/>
      <p:bldP spid="6" grpId="0" animBg="0" autoUpdateAnimBg="0"/>
      <p:bldP spid="7" grpId="0" animBg="0" autoUpdateAnimBg="0"/>
      <p:bldP spid="8" grpId="0" animBg="0" autoUpdateAnimBg="0"/>
      <p:bldP spid="9" grpId="0" animBg="0" autoUpdateAnimBg="0"/>
    </p:bldLst>
  </p:timing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Lesson 10 – Find the Items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Game</a:t>
            </a:r>
            <a:endParaRPr lang="ko-KR" altLang="en-US"/>
          </a:p>
        </p:txBody>
      </p:sp>
    </p:spTree>
  </p:cSld>
  <p:clrMapOvr>
    <a:masterClrMapping/>
  </p:clrMapOvr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0"/>
          </p:nvPr>
        </p:nvSpPr>
        <p:spPr/>
        <p:txBody>
          <a:bodyPr>
            <a:normAutofit lnSpcReduction="0"/>
          </a:bodyPr>
          <a:lstStyle/>
          <a:p>
            <a:pPr algn="ctr" eaLnBrk="1" hangingPunct="1">
              <a:defRPr lang="ko-KR" altLang="en-US"/>
            </a:pPr>
            <a:r>
              <a:rPr lang="en-US" altLang="ko-KR">
                <a:ea typeface="Gulim"/>
              </a:rPr>
              <a:t>On </a:t>
            </a:r>
            <a:endParaRPr lang="en-CA" altLang="ko-KR">
              <a:ea typeface="Gulim"/>
            </a:endParaRPr>
          </a:p>
        </p:txBody>
      </p:sp>
      <p:pic>
        <p:nvPicPr>
          <p:cNvPr id="1026" name="Picture 2" descr="Image result for cat on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339752" y="1419622"/>
            <a:ext cx="4401016" cy="33636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5" presetID="22" presetClass="entr" presetSubtype="4" fill="hold" grpId="0" nodeType="clickEffect" mc:Ignorable="hp" hp:hslPresetID="2" hp:hslPresetSubtype="DirectionBottomToTop" hp:hslDuration="500" hp:hslTextDuration="5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0" autoUpdateAnimBg="0"/>
    </p:bldLst>
  </p:timing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How</a:t>
            </a:r>
            <a:r>
              <a:rPr lang="ko-KR" altLang="en-US"/>
              <a:t> </a:t>
            </a:r>
            <a:r>
              <a:rPr lang="en-US" altLang="ko-KR"/>
              <a:t>to Play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4294967295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>
              <a:spcAft>
                <a:spcPct val="29000"/>
              </a:spcAft>
              <a:defRPr lang="ko-KR" altLang="en-US"/>
            </a:pPr>
            <a:r>
              <a:rPr lang="en-US" altLang="ko-KR"/>
              <a:t>The teacher will make a sentence, </a:t>
            </a:r>
            <a:br>
              <a:rPr lang="en-US" altLang="ko-KR"/>
            </a:br>
            <a:r>
              <a:rPr lang="en-US" altLang="ko-KR">
                <a:solidFill>
                  <a:schemeClr val="accent2">
                    <a:lumMod val="40000"/>
                    <a:lumOff val="60000"/>
                  </a:schemeClr>
                </a:solidFill>
              </a:rPr>
              <a:t>“Where is the _______.”</a:t>
            </a:r>
            <a:endParaRPr lang="en-US" altLang="ko-KR">
              <a:solidFill>
                <a:srgbClr val="c00000"/>
              </a:solidFill>
            </a:endParaRPr>
          </a:p>
          <a:p>
            <a:pPr lvl="0">
              <a:spcAft>
                <a:spcPct val="29000"/>
              </a:spcAft>
              <a:defRPr lang="ko-KR" altLang="en-US"/>
            </a:pPr>
            <a:endParaRPr lang="en-US" altLang="ko-KR"/>
          </a:p>
          <a:p>
            <a:pPr lvl="0">
              <a:spcAft>
                <a:spcPct val="29000"/>
              </a:spcAft>
              <a:defRPr lang="ko-KR" altLang="en-US"/>
            </a:pPr>
            <a:r>
              <a:rPr lang="en-US" altLang="ko-KR"/>
              <a:t>When you find it, make a sentence, </a:t>
            </a:r>
            <a:br>
              <a:rPr lang="en-US" altLang="ko-KR"/>
            </a:br>
            <a:r>
              <a:rPr lang="en-US" altLang="ko-KR">
                <a:solidFill>
                  <a:schemeClr val="tx2">
                    <a:lumMod val="40000"/>
                    <a:lumOff val="60000"/>
                  </a:schemeClr>
                </a:solidFill>
              </a:rPr>
              <a:t>“It’s ______________”  </a:t>
            </a:r>
            <a:endParaRPr lang="en-US" altLang="ko-KR">
              <a:solidFill>
                <a:srgbClr val="002060"/>
              </a:solidFill>
            </a:endParaRPr>
          </a:p>
          <a:p>
            <a:pPr lvl="0">
              <a:spcAft>
                <a:spcPct val="29000"/>
              </a:spcAft>
              <a:defRPr lang="ko-KR" altLang="en-US"/>
            </a:pPr>
            <a:endParaRPr lang="en-US" altLang="ko-KR"/>
          </a:p>
          <a:p>
            <a:pPr lvl="0">
              <a:defRPr lang="ko-KR" altLang="en-US"/>
            </a:pPr>
            <a:r>
              <a:rPr lang="en-US" altLang="ko-KR"/>
              <a:t>The fastest to say the sentence is the winner (touching doesn’t count) </a:t>
            </a:r>
            <a:endParaRPr lang="ko-KR" altLang="en-US"/>
          </a:p>
        </p:txBody>
      </p:sp>
    </p:spTree>
  </p:cSld>
  <p:clrMapOvr>
    <a:masterClrMapping/>
  </p:clrMapOvr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Practice 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All students</a:t>
            </a:r>
            <a:endParaRPr lang="ko-KR" altLang="en-US"/>
          </a:p>
        </p:txBody>
      </p:sp>
    </p:spTree>
  </p:cSld>
  <p:clrMapOvr>
    <a:masterClrMapping/>
  </p:clrMapOvr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4294967295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098" name="Picture 2" descr="http://www.smallanimalchannel.com/images/critter-community/fun-and-games/critter-hidden-items/ferret-hidden-item-2010-bg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71600" y="-28106"/>
            <a:ext cx="7200800" cy="51658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Let’s Play 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Pass out the Sheets and a marker to keep score.  </a:t>
            </a:r>
            <a:endParaRPr lang="ko-KR" altLang="en-US"/>
          </a:p>
        </p:txBody>
      </p:sp>
    </p:spTree>
  </p:cSld>
  <p:clrMapOvr>
    <a:masterClrMapping/>
  </p:clrMapOvr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9144000" cy="6815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0" y="0"/>
            <a:ext cx="7884368" cy="681540"/>
          </a:xfrm>
        </p:spPr>
        <p:txBody>
          <a:bodyPr/>
          <a:lstStyle/>
          <a:p>
            <a:pPr algn="l">
              <a:defRPr lang="ko-KR" altLang="en-US"/>
            </a:pPr>
            <a:r>
              <a:rPr lang="en-US" altLang="ko-KR"/>
              <a:t>Player 1: 			Player 2: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4294967295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3074" name="Picture 2" descr="http://www.wrinkledmommy.com/wp-content/uploads/2012/07/messy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699517"/>
            <a:ext cx="9144000" cy="4443984"/>
          </a:xfrm>
          <a:prstGeom prst="rect">
            <a:avLst/>
          </a:prstGeom>
          <a:noFill/>
        </p:spPr>
      </p:pic>
      <p:cxnSp>
        <p:nvCxnSpPr>
          <p:cNvPr id="7" name="직선 연결선 6"/>
          <p:cNvCxnSpPr/>
          <p:nvPr/>
        </p:nvCxnSpPr>
        <p:spPr>
          <a:xfrm>
            <a:off x="4572000" y="0"/>
            <a:ext cx="0" cy="6815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Tournament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2087370"/>
          </a:xfrm>
        </p:spPr>
        <p:txBody>
          <a:bodyPr>
            <a:normAutofit lnSpcReduction="0"/>
          </a:bodyPr>
          <a:lstStyle/>
          <a:p>
            <a:pPr lvl="0">
              <a:defRPr lang="ko-KR" altLang="en-US"/>
            </a:pPr>
            <a:r>
              <a:rPr lang="en-US" altLang="ko-KR"/>
              <a:t>The winners </a:t>
            </a:r>
            <a:endParaRPr lang="en-US" altLang="ko-KR"/>
          </a:p>
          <a:p>
            <a:pPr lvl="0">
              <a:defRPr lang="ko-KR" altLang="en-US"/>
            </a:pPr>
            <a:r>
              <a:rPr lang="en-US" altLang="ko-KR"/>
              <a:t>(two or three at a time)</a:t>
            </a:r>
            <a:br>
              <a:rPr lang="en-US" altLang="ko-KR"/>
            </a:br>
            <a:endParaRPr lang="en-US" altLang="ko-KR"/>
          </a:p>
          <a:p>
            <a:pPr lvl="0">
              <a:defRPr lang="ko-KR" altLang="en-US"/>
            </a:pPr>
            <a:r>
              <a:rPr lang="en-US" altLang="ko-KR"/>
              <a:t>Come to the front.  </a:t>
            </a:r>
            <a:endParaRPr lang="en-US" altLang="ko-KR"/>
          </a:p>
          <a:p>
            <a:pPr lvl="0">
              <a:defRPr lang="ko-KR" altLang="en-US"/>
            </a:pPr>
            <a:r>
              <a:rPr lang="en-US" altLang="ko-KR">
                <a:solidFill>
                  <a:schemeClr val="accent1">
                    <a:lumMod val="60000"/>
                    <a:lumOff val="40000"/>
                  </a:schemeClr>
                </a:solidFill>
              </a:rPr>
              <a:t>Race to touch the item </a:t>
            </a:r>
            <a:endParaRPr lang="ko-KR" alt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619672" y="0"/>
            <a:ext cx="6011326" cy="51425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99592" y="0"/>
            <a:ext cx="7311571" cy="51263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4294967295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Picture 2" descr="Image result for messy room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23528" y="0"/>
            <a:ext cx="8532440" cy="51450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4294967295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2050" name="Picture 2" descr="https://blessedx5ks.files.wordpress.com/2013/03/messyroom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55576" y="-232989"/>
            <a:ext cx="7632336" cy="53764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0"/>
          </p:nvPr>
        </p:nvSpPr>
        <p:spPr/>
        <p:txBody>
          <a:bodyPr>
            <a:normAutofit lnSpcReduction="0"/>
          </a:bodyPr>
          <a:lstStyle/>
          <a:p>
            <a:pPr algn="ctr" eaLnBrk="1" hangingPunct="1">
              <a:defRPr lang="ko-KR" altLang="en-US"/>
            </a:pPr>
            <a:r>
              <a:rPr lang="en-US" altLang="ko-KR">
                <a:ea typeface="Gulim"/>
              </a:rPr>
              <a:t>Over / Above</a:t>
            </a:r>
            <a:endParaRPr lang="en-CA" altLang="ko-KR">
              <a:ea typeface="Gulim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 lang="ko-KR" altLang="en-US"/>
            </a:pPr>
            <a:r>
              <a:rPr lang="en-CA" altLang="ko-KR">
                <a:ea typeface="Gulim"/>
              </a:rPr>
              <a:t/>
            </a:r>
            <a:endParaRPr lang="en-CA" altLang="ko-KR">
              <a:ea typeface="Gulim"/>
            </a:endParaRPr>
          </a:p>
        </p:txBody>
      </p:sp>
      <p:pic>
        <p:nvPicPr>
          <p:cNvPr id="4098" name="Picture 2" descr="Image result for cat jumping over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691680" y="1473835"/>
            <a:ext cx="5976664" cy="3361874"/>
          </a:xfrm>
          <a:prstGeom prst="roundRect">
            <a:avLst>
              <a:gd name="adj" fmla="val 1766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오른쪽 화살표 4"/>
          <p:cNvSpPr/>
          <p:nvPr/>
        </p:nvSpPr>
        <p:spPr>
          <a:xfrm rot="9251342">
            <a:off x="4356550" y="1354783"/>
            <a:ext cx="1591737" cy="1028879"/>
          </a:xfrm>
          <a:prstGeom prst="rightArrow">
            <a:avLst>
              <a:gd name="adj1" fmla="val 50000"/>
              <a:gd name="adj2" fmla="val 50000"/>
            </a:avLst>
          </a:prstGeom>
          <a:blipFill rotWithShape="1">
            <a:blip r:embed="rId3"/>
            <a:tile tx="0" ty="0" sx="100000" sy="100000" flip="none" algn="tl"/>
          </a:blip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5" presetID="22" presetClass="entr" presetSubtype="4" fill="hold" grpId="0" nodeType="clickEffect" mc:Ignorable="hp" hp:hslPresetID="2" hp:hslPresetSubtype="DirectionBottomToTop" hp:hslDuration="500" hp:hslTextDuration="5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0" autoUpdateAnimBg="0"/>
    </p:bldLst>
  </p:timing>
</p:sld>
</file>

<file path=ppt/slides/slide3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prepostions\wheres-wallysd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46485" y="0"/>
            <a:ext cx="771882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idx="0"/>
          </p:nvPr>
        </p:nvSpPr>
        <p:spPr>
          <a:xfrm>
            <a:off x="1465200" y="320400"/>
            <a:ext cx="6516000" cy="856800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anchor="b" anchorCtr="0">
            <a:normAutofit fontScale="90000"/>
          </a:bodyPr>
          <a:lstStyle/>
          <a:p>
            <a:pPr>
              <a:defRPr lang="ko-KR"/>
            </a:pPr>
            <a:r>
              <a:rPr xmlns:mc="http://schemas.openxmlformats.org/markup-compatibility/2006" xmlns:hp="http://schemas.haansoft.com/office/presentation/8.0" lang="en-US" sz="4999" b="1" mc:Ignorable="hp" hp:hslEmbossed="0">
                <a:ln w="12700" cap="flat" cmpd="sng" algn="ctr">
                  <a:gradFill flip="xy" rotWithShape="1">
                    <a:gsLst>
                      <a:gs pos="0">
                        <a:schemeClr val="tx1"/>
                      </a:gs>
                      <a:gs pos="100000">
                        <a:schemeClr val="accent3"/>
                      </a:gs>
                    </a:gsLst>
                    <a:lin ang="5400000" scaled="0"/>
                    <a:tileRect/>
                  </a:gradFill>
                  <a:prstDash val="solid"/>
                  <a:round/>
                </a:ln>
                <a:solidFill>
                  <a:schemeClr val="bg1"/>
                </a:solidFill>
                <a:effectLst>
                  <a:outerShdw blurRad="63500" dist="31750" dir="16200000" rotWithShape="0">
                    <a:schemeClr val="tx1"/>
                  </a:outerShdw>
                </a:effectLst>
              </a:rPr>
              <a:t>Where’s Waldo (Wally)</a:t>
            </a:r>
            <a:endParaRPr xmlns:mc="http://schemas.openxmlformats.org/markup-compatibility/2006" xmlns:hp="http://schemas.haansoft.com/office/presentation/8.0" lang="en-CA" sz="4999" b="1" mc:Ignorable="hp" hp:hslEmbossed="0">
              <a:ln w="12700" cap="flat" cmpd="sng" algn="ctr">
                <a:gradFill flip="xy" rotWithShape="1">
                  <a:gsLst>
                    <a:gs pos="0">
                      <a:schemeClr val="tx1"/>
                    </a:gs>
                    <a:gs pos="100000">
                      <a:schemeClr val="accent3"/>
                    </a:gs>
                  </a:gsLst>
                  <a:lin ang="5400000" scaled="0"/>
                  <a:tileRect/>
                </a:gradFill>
                <a:prstDash val="solid"/>
                <a:round/>
              </a:ln>
              <a:solidFill>
                <a:schemeClr val="bg1"/>
              </a:solidFill>
              <a:effectLst>
                <a:outerShdw blurRad="63500" dist="31750" dir="16200000" rotWithShape="0">
                  <a:schemeClr val="tx1"/>
                </a:outerShdw>
              </a:effectLst>
            </a:endParaRPr>
          </a:p>
        </p:txBody>
      </p:sp>
      <p:sp>
        <p:nvSpPr>
          <p:cNvPr id="14340" name="Content Placeholder 2"/>
          <p:cNvSpPr>
            <a:spLocks noGrp="1"/>
          </p:cNvSpPr>
          <p:nvPr>
            <p:ph sz="quarter" idx="13"/>
          </p:nvPr>
        </p:nvSpPr>
        <p:spPr>
          <a:xfrm>
            <a:off x="1147432" y="2409733"/>
            <a:ext cx="4193381" cy="2222990"/>
          </a:xfrm>
          <a:solidFill>
            <a:schemeClr val="tx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eaLnBrk="1" hangingPunct="1">
              <a:defRPr lang="ko-KR" altLang="en-US"/>
            </a:pPr>
            <a:r>
              <a:rPr lang="en-US" altLang="ko-KR">
                <a:solidFill>
                  <a:schemeClr val="bg1">
                    <a:lumMod val="95000"/>
                    <a:lumOff val="5000"/>
                  </a:schemeClr>
                </a:solidFill>
                <a:ea typeface="Gulim"/>
              </a:rPr>
              <a:t>If</a:t>
            </a:r>
            <a:r>
              <a:rPr lang="ko-KR" altLang="en-US">
                <a:solidFill>
                  <a:schemeClr val="bg1">
                    <a:lumMod val="95000"/>
                    <a:lumOff val="5000"/>
                  </a:schemeClr>
                </a:solidFill>
                <a:ea typeface="Gulim"/>
              </a:rPr>
              <a:t> </a:t>
            </a:r>
            <a:r>
              <a:rPr lang="en-US" altLang="ko-KR">
                <a:solidFill>
                  <a:schemeClr val="bg1">
                    <a:lumMod val="95000"/>
                    <a:lumOff val="5000"/>
                  </a:schemeClr>
                </a:solidFill>
                <a:ea typeface="Gulim"/>
              </a:rPr>
              <a:t>you find Waldo, raise your hand.  </a:t>
            </a:r>
            <a:endParaRPr lang="en-US" altLang="ko-KR">
              <a:solidFill>
                <a:schemeClr val="bg1">
                  <a:lumMod val="95000"/>
                  <a:lumOff val="5000"/>
                </a:schemeClr>
              </a:solidFill>
              <a:ea typeface="Gulim"/>
            </a:endParaRPr>
          </a:p>
          <a:p>
            <a:pPr eaLnBrk="1" hangingPunct="1">
              <a:defRPr lang="ko-KR" altLang="en-US"/>
            </a:pPr>
            <a:endParaRPr lang="en-US" altLang="ko-KR">
              <a:solidFill>
                <a:schemeClr val="bg1">
                  <a:lumMod val="95000"/>
                  <a:lumOff val="5000"/>
                </a:schemeClr>
              </a:solidFill>
              <a:ea typeface="Gulim"/>
            </a:endParaRPr>
          </a:p>
          <a:p>
            <a:pPr eaLnBrk="1" hangingPunct="1">
              <a:defRPr lang="ko-KR" altLang="en-US"/>
            </a:pPr>
            <a:r>
              <a:rPr lang="en-US" altLang="ko-KR">
                <a:solidFill>
                  <a:schemeClr val="bg1">
                    <a:lumMod val="95000"/>
                    <a:lumOff val="5000"/>
                  </a:schemeClr>
                </a:solidFill>
                <a:ea typeface="Gulim"/>
              </a:rPr>
              <a:t>You must describe (over, under, etc.) where he is. </a:t>
            </a:r>
            <a:endParaRPr lang="en-US" altLang="ko-KR">
              <a:solidFill>
                <a:schemeClr val="bg1">
                  <a:lumMod val="95000"/>
                  <a:lumOff val="5000"/>
                </a:schemeClr>
              </a:solidFill>
              <a:ea typeface="Gulim"/>
            </a:endParaRPr>
          </a:p>
          <a:p>
            <a:pPr eaLnBrk="1" hangingPunct="1">
              <a:defRPr lang="ko-KR" altLang="en-US"/>
            </a:pPr>
            <a:endParaRPr lang="en-US" altLang="ko-KR">
              <a:solidFill>
                <a:schemeClr val="bg1">
                  <a:lumMod val="95000"/>
                  <a:lumOff val="5000"/>
                </a:schemeClr>
              </a:solidFill>
              <a:ea typeface="Gulim"/>
            </a:endParaRPr>
          </a:p>
          <a:p>
            <a:pPr eaLnBrk="1" hangingPunct="1">
              <a:defRPr lang="ko-KR" altLang="en-US"/>
            </a:pPr>
            <a:r>
              <a:rPr lang="en-US" altLang="ko-KR">
                <a:solidFill>
                  <a:schemeClr val="bg1">
                    <a:lumMod val="95000"/>
                    <a:lumOff val="5000"/>
                  </a:schemeClr>
                </a:solidFill>
                <a:ea typeface="Gulim"/>
              </a:rPr>
              <a:t>No pointing. </a:t>
            </a:r>
            <a:endParaRPr lang="en-CA" altLang="ko-KR">
              <a:solidFill>
                <a:schemeClr val="bg1">
                  <a:lumMod val="95000"/>
                  <a:lumOff val="5000"/>
                </a:schemeClr>
              </a:solidFill>
              <a:ea typeface="Gulim"/>
            </a:endParaRPr>
          </a:p>
        </p:txBody>
      </p:sp>
      <p:pic>
        <p:nvPicPr>
          <p:cNvPr id="2051" name="Picture 3" descr="G:\prepostions\waldo.jpg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807870" y="1278732"/>
            <a:ext cx="2193131" cy="3864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2411761" y="0"/>
            <a:ext cx="3176698" cy="2117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 idx="0"/>
          </p:nvPr>
        </p:nvSpPr>
        <p:spPr/>
        <p:txBody>
          <a:bodyPr>
            <a:normAutofit lnSpcReduction="0"/>
          </a:bodyPr>
          <a:lstStyle/>
          <a:p>
            <a:pPr eaLnBrk="1" hangingPunct="1">
              <a:defRPr lang="ko-KR" altLang="en-US"/>
            </a:pPr>
            <a:r>
              <a:rPr lang="en-CA" altLang="ko-KR">
                <a:ea typeface="Gulim"/>
              </a:rPr>
              <a:t/>
            </a:r>
            <a:endParaRPr lang="en-CA" altLang="ko-KR">
              <a:ea typeface="Gulim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 lang="ko-KR" altLang="en-US"/>
            </a:pPr>
            <a:r>
              <a:rPr lang="en-CA" altLang="ko-KR">
                <a:ea typeface="Gulim"/>
              </a:rPr>
              <a:t/>
            </a:r>
            <a:endParaRPr lang="en-CA" altLang="ko-KR">
              <a:ea typeface="Gulim"/>
            </a:endParaRPr>
          </a:p>
        </p:txBody>
      </p:sp>
      <p:pic>
        <p:nvPicPr>
          <p:cNvPr id="15364" name="Picture 2" descr="G:\prepostions\wheres waldo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17971" y="0"/>
            <a:ext cx="721637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 flipV="1">
            <a:off x="802191" y="3749273"/>
            <a:ext cx="3176698" cy="2117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5" presetID="2" presetClass="entr" presetSubtype="8" fill="hold" nodeType="clickEffect" mc:Ignorable="hp" hp:hslPresetID="1" hp:hslPresetSubtype="DirectionLeftToRight" hp:hslDuration="100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 idx="0"/>
          </p:nvPr>
        </p:nvSpPr>
        <p:spPr/>
        <p:txBody>
          <a:bodyPr>
            <a:normAutofit lnSpcReduction="0"/>
          </a:bodyPr>
          <a:lstStyle/>
          <a:p>
            <a:pPr eaLnBrk="1" hangingPunct="1">
              <a:defRPr lang="ko-KR" altLang="en-US"/>
            </a:pPr>
            <a:r>
              <a:rPr lang="en-CA" altLang="ko-KR">
                <a:ea typeface="Gulim"/>
              </a:rPr>
              <a:t/>
            </a:r>
            <a:endParaRPr lang="en-CA" altLang="ko-KR">
              <a:ea typeface="Gulim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 lang="ko-KR" altLang="en-US"/>
            </a:pPr>
            <a:r>
              <a:rPr lang="en-CA" altLang="ko-KR">
                <a:ea typeface="Gulim"/>
              </a:rPr>
              <a:t/>
            </a:r>
            <a:endParaRPr lang="en-CA" altLang="ko-KR">
              <a:ea typeface="Gulim"/>
            </a:endParaRPr>
          </a:p>
        </p:txBody>
      </p:sp>
      <p:pic>
        <p:nvPicPr>
          <p:cNvPr id="16388" name="Picture 4" descr="http://johnhughes.files.wordpress.com/2007/03/waldo1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893094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2465767" y="940007"/>
            <a:ext cx="3176698" cy="2117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5" presetID="2" presetClass="entr" presetSubtype="1" fill="hold" nodeType="clickEffect" mc:Ignorable="hp" hp:hslPresetID="1" hp:hslPresetSubtype="DirectionTopToBottom" hp:hslDuration="100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 idx="0"/>
          </p:nvPr>
        </p:nvSpPr>
        <p:spPr/>
        <p:txBody>
          <a:bodyPr>
            <a:normAutofit lnSpcReduction="0"/>
          </a:bodyPr>
          <a:lstStyle/>
          <a:p>
            <a:pPr eaLnBrk="1" hangingPunct="1">
              <a:defRPr lang="ko-KR" altLang="en-US"/>
            </a:pPr>
            <a:r>
              <a:rPr lang="en-CA" altLang="ko-KR">
                <a:ea typeface="Gulim"/>
              </a:rPr>
              <a:t/>
            </a:r>
            <a:endParaRPr lang="en-CA" altLang="ko-KR">
              <a:ea typeface="Gulim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 lang="ko-KR" altLang="en-US"/>
            </a:pPr>
            <a:r>
              <a:rPr lang="en-CA" altLang="ko-KR">
                <a:ea typeface="Gulim"/>
              </a:rPr>
              <a:t/>
            </a:r>
            <a:endParaRPr lang="en-CA" altLang="ko-KR">
              <a:ea typeface="Gulim"/>
            </a:endParaRPr>
          </a:p>
        </p:txBody>
      </p:sp>
      <p:pic>
        <p:nvPicPr>
          <p:cNvPr id="17412" name="Picture 2" descr="G:\prepostions\Where'sWaldoss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25016" y="160736"/>
            <a:ext cx="8067676" cy="4982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273332" flipV="1">
            <a:off x="2446737" y="3719837"/>
            <a:ext cx="3176698" cy="2117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5" presetID="2" presetClass="entr" presetSubtype="4" fill="hold" nodeType="clickEffect" mc:Ignorable="hp" hp:hslPresetID="1" hp:hslPresetSubtype="DirectionBottomToTop" hp:hslDuration="100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 idx="0"/>
          </p:nvPr>
        </p:nvSpPr>
        <p:spPr/>
        <p:txBody>
          <a:bodyPr>
            <a:normAutofit lnSpcReduction="0"/>
          </a:bodyPr>
          <a:lstStyle/>
          <a:p>
            <a:pPr eaLnBrk="1" hangingPunct="1">
              <a:defRPr lang="ko-KR" altLang="en-US"/>
            </a:pPr>
            <a:r>
              <a:rPr lang="en-CA" altLang="ko-KR">
                <a:ea typeface="Gulim"/>
              </a:rPr>
              <a:t/>
            </a:r>
            <a:endParaRPr lang="en-CA" altLang="ko-KR">
              <a:ea typeface="Gulim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 lang="ko-KR" altLang="en-US"/>
            </a:pPr>
            <a:r>
              <a:rPr lang="en-CA" altLang="ko-KR">
                <a:ea typeface="Gulim"/>
              </a:rPr>
              <a:t/>
            </a:r>
            <a:endParaRPr lang="en-CA" altLang="ko-KR">
              <a:ea typeface="Gulim"/>
            </a:endParaRPr>
          </a:p>
        </p:txBody>
      </p:sp>
      <p:pic>
        <p:nvPicPr>
          <p:cNvPr id="18436" name="Picture 2" descr="G:\prepostions\wheresWaldo3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214563" y="-857250"/>
            <a:ext cx="4467225" cy="6148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 flipV="1">
            <a:off x="326178" y="3479243"/>
            <a:ext cx="3176698" cy="2117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5" presetID="2" presetClass="entr" presetSubtype="8" fill="hold" nodeType="clickEffect" mc:Ignorable="hp" hp:hslPresetID="1" hp:hslPresetSubtype="DirectionLeftToRight" hp:hslDuration="100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 idx="0"/>
          </p:nvPr>
        </p:nvSpPr>
        <p:spPr/>
        <p:txBody>
          <a:bodyPr>
            <a:normAutofit lnSpcReduction="0"/>
          </a:bodyPr>
          <a:lstStyle/>
          <a:p>
            <a:pPr eaLnBrk="1" hangingPunct="1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19459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19460" name="Picture 2" descr="http://blog.midnightbox.com/wp-content/uploads/2011/11/wheres-wally-campsite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28687" y="0"/>
            <a:ext cx="761642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793724" flipV="1">
            <a:off x="442021" y="3214972"/>
            <a:ext cx="3176698" cy="2117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5" presetID="2" presetClass="entr" presetSubtype="12" fill="hold" nodeType="clickEffect" mc:Ignorable="hp" hp:hslPresetID="1" hp:hslPresetSubtype="DirectionLeftBottomToRightTop" hp:hslDuration="100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idx="0"/>
          </p:nvPr>
        </p:nvSpPr>
        <p:spPr/>
        <p:txBody>
          <a:bodyPr>
            <a:normAutofit lnSpcReduction="0"/>
          </a:bodyPr>
          <a:lstStyle/>
          <a:p>
            <a:pPr eaLnBrk="1" hangingPunct="1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2048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20484" name="Picture 2" descr="http://www.spacetimestudios.com/attachment.php?attachmentid=16040&amp;d=1346543064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8184" y="-337015"/>
            <a:ext cx="9162184" cy="618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854768" flipV="1">
            <a:off x="6036727" y="538345"/>
            <a:ext cx="3176698" cy="2117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5" presetID="2" presetClass="entr" presetSubtype="2" fill="hold" nodeType="clickEffect" mc:Ignorable="hp" hp:hslPresetID="1" hp:hslPresetSubtype="DirectionRightToLeft" hp:hslDuration="100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 idx="0"/>
          </p:nvPr>
        </p:nvSpPr>
        <p:spPr/>
        <p:txBody>
          <a:bodyPr>
            <a:normAutofit lnSpcReduction="0"/>
          </a:bodyPr>
          <a:lstStyle/>
          <a:p>
            <a:pPr eaLnBrk="1" hangingPunct="1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21507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21508" name="Picture 2" descr="http://4.bp.blogspot.com/-x1lgDOz09y4/UPZ2NrqRe4I/AAAAAAAADyc/v6Uztc6-xe4/s1600/WheresWallyAtWembleyStevieG.jpe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143001" y="0"/>
            <a:ext cx="727114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8672534" flipV="1">
            <a:off x="1129608" y="3782831"/>
            <a:ext cx="3176698" cy="2117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5" presetID="2" presetClass="entr" presetSubtype="4" fill="hold" nodeType="clickEffect" mc:Ignorable="hp" hp:hslPresetID="1" hp:hslPresetSubtype="DirectionBottomToTop" hp:hslDuration="100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0"/>
          </p:nvPr>
        </p:nvSpPr>
        <p:spPr/>
        <p:txBody>
          <a:bodyPr>
            <a:normAutofit lnSpcReduction="0"/>
          </a:bodyPr>
          <a:lstStyle/>
          <a:p>
            <a:pPr eaLnBrk="1" hangingPunct="1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22531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22532" name="Picture 2" descr="http://legendsrevealed.com/entertainment/wp-content/uploads/2009/06/atthebeach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2627785" y="-200458"/>
            <a:ext cx="3176698" cy="2117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5" presetID="2" presetClass="entr" presetSubtype="1" fill="hold" nodeType="clickEffect" mc:Ignorable="hp" hp:hslPresetID="1" hp:hslPresetSubtype="DirectionTopToBottom" hp:hslDuration="100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 idx="0"/>
          </p:nvPr>
        </p:nvSpPr>
        <p:spPr/>
        <p:txBody>
          <a:bodyPr>
            <a:normAutofit lnSpcReduction="0"/>
          </a:bodyPr>
          <a:lstStyle/>
          <a:p>
            <a:pPr eaLnBrk="1" hangingPunct="1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24579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24580" name="Picture 4" descr="http://3.bp.blogspot.com/-b9PApl137iQ/Tf_8DcLM2JI/AAAAAAAAApc/SJgF4MZhgJA/s1600/CIMG0109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75109" y="0"/>
            <a:ext cx="770810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0"/>
          </p:nvPr>
        </p:nvSpPr>
        <p:spPr/>
        <p:txBody>
          <a:bodyPr>
            <a:normAutofit lnSpcReduction="0"/>
          </a:bodyPr>
          <a:lstStyle/>
          <a:p>
            <a:pPr algn="ctr" eaLnBrk="1" hangingPunct="1">
              <a:defRPr lang="ko-KR" altLang="en-US"/>
            </a:pPr>
            <a:r>
              <a:rPr lang="en-US" altLang="ko-KR">
                <a:ea typeface="Gulim"/>
              </a:rPr>
              <a:t>Under</a:t>
            </a:r>
            <a:endParaRPr lang="en-CA" altLang="ko-KR">
              <a:ea typeface="Gulim"/>
            </a:endParaRPr>
          </a:p>
        </p:txBody>
      </p:sp>
      <p:sp>
        <p:nvSpPr>
          <p:cNvPr id="4099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 lang="ko-KR" altLang="en-US"/>
            </a:pPr>
            <a:r>
              <a:rPr lang="en-CA" altLang="ko-KR">
                <a:ea typeface="Gulim"/>
              </a:rPr>
              <a:t/>
            </a:r>
            <a:endParaRPr lang="en-CA" altLang="ko-KR">
              <a:ea typeface="Gulim"/>
            </a:endParaRPr>
          </a:p>
        </p:txBody>
      </p:sp>
      <p:pic>
        <p:nvPicPr>
          <p:cNvPr id="3074" name="Picture 2" descr="Image result for cat under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835696" y="1304988"/>
            <a:ext cx="5328592" cy="2997333"/>
          </a:xfrm>
          <a:prstGeom prst="roundRect">
            <a:avLst>
              <a:gd name="adj" fmla="val 1659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5" presetID="22" presetClass="entr" presetSubtype="4" fill="hold" grpId="0" nodeType="clickEffect" mc:Ignorable="hp" hp:hslPresetID="2" hp:hslPresetSubtype="DirectionBottomToTop" hp:hslDuration="500" hp:hslTextDuration="5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0" autoUpdateAnimBg="0"/>
    </p:bldLst>
  </p:timing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0"/>
          </p:nvPr>
        </p:nvSpPr>
        <p:spPr/>
        <p:txBody>
          <a:bodyPr>
            <a:normAutofit lnSpcReduction="0"/>
          </a:bodyPr>
          <a:lstStyle/>
          <a:p>
            <a:pPr algn="ctr" eaLnBrk="1" hangingPunct="1">
              <a:defRPr lang="ko-KR" altLang="en-US"/>
            </a:pPr>
            <a:r>
              <a:rPr lang="en-US" altLang="ko-KR">
                <a:ea typeface="Gulim"/>
              </a:rPr>
              <a:t>Below</a:t>
            </a:r>
            <a:r>
              <a:rPr lang="ko-KR" altLang="en-US">
                <a:ea typeface="Gulim"/>
              </a:rPr>
              <a:t> </a:t>
            </a:r>
            <a:endParaRPr lang="en-CA" altLang="ko-KR">
              <a:ea typeface="Gulim"/>
            </a:endParaRPr>
          </a:p>
        </p:txBody>
      </p:sp>
      <p:sp>
        <p:nvSpPr>
          <p:cNvPr id="4099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 lang="ko-KR" altLang="en-US"/>
            </a:pPr>
            <a:r>
              <a:rPr lang="en-CA" altLang="ko-KR">
                <a:ea typeface="Gulim"/>
              </a:rPr>
              <a:t/>
            </a:r>
            <a:endParaRPr lang="en-CA" altLang="ko-KR">
              <a:ea typeface="Gulim"/>
            </a:endParaRPr>
          </a:p>
        </p:txBody>
      </p:sp>
      <p:pic>
        <p:nvPicPr>
          <p:cNvPr id="5" name="Picture 2" descr="Image result for cat jumping over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691680" y="1473835"/>
            <a:ext cx="5976664" cy="3361874"/>
          </a:xfrm>
          <a:prstGeom prst="roundRect">
            <a:avLst>
              <a:gd name="adj" fmla="val 1766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오른쪽 화살표 5"/>
          <p:cNvSpPr/>
          <p:nvPr/>
        </p:nvSpPr>
        <p:spPr>
          <a:xfrm rot="20028520">
            <a:off x="540879" y="4022330"/>
            <a:ext cx="1591737" cy="1028879"/>
          </a:xfrm>
          <a:prstGeom prst="rightArrow">
            <a:avLst>
              <a:gd name="adj1" fmla="val 50000"/>
              <a:gd name="adj2" fmla="val 50000"/>
            </a:avLst>
          </a:prstGeom>
          <a:blipFill rotWithShape="1">
            <a:blip r:embed="rId3"/>
            <a:tile tx="0" ty="0" sx="100000" sy="100000" flip="none" algn="tl"/>
          </a:blip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5" presetID="22" presetClass="entr" presetSubtype="4" fill="hold" grpId="0" nodeType="clickEffect" mc:Ignorable="hp" hp:hslPresetID="2" hp:hslPresetSubtype="DirectionBottomToTop" hp:hslDuration="500" hp:hslTextDuration="5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0" autoUpdateAnimBg="0"/>
    </p:bldLst>
  </p:timing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0"/>
          </p:nvPr>
        </p:nvSpPr>
        <p:spPr/>
        <p:txBody>
          <a:bodyPr>
            <a:normAutofit lnSpcReduction="0"/>
          </a:bodyPr>
          <a:lstStyle/>
          <a:p>
            <a:pPr algn="ctr" eaLnBrk="1" hangingPunct="1">
              <a:defRPr lang="ko-KR" altLang="en-US"/>
            </a:pPr>
            <a:r>
              <a:rPr lang="en-US" altLang="ko-KR">
                <a:ea typeface="Gulim"/>
              </a:rPr>
              <a:t>In</a:t>
            </a:r>
            <a:endParaRPr lang="en-CA" altLang="ko-KR">
              <a:ea typeface="Gulim"/>
            </a:endParaRPr>
          </a:p>
        </p:txBody>
      </p:sp>
      <p:pic>
        <p:nvPicPr>
          <p:cNvPr id="5122" name="Picture 2" descr="Image result for cat in box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835696" y="1439599"/>
            <a:ext cx="5114925" cy="3314700"/>
          </a:xfrm>
          <a:prstGeom prst="roundRect">
            <a:avLst>
              <a:gd name="adj" fmla="val 1348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5" presetID="22" presetClass="entr" presetSubtype="4" fill="hold" grpId="0" nodeType="clickEffect" mc:Ignorable="hp" hp:hslPresetID="2" hp:hslPresetSubtype="DirectionBottomToTop" hp:hslDuration="500" hp:hslTextDuration="5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0" autoUpdateAnimBg="0"/>
    </p:bldLst>
  </p:timing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cats in line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339752" y="1419622"/>
            <a:ext cx="4608512" cy="3443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 idx="0"/>
          </p:nvPr>
        </p:nvSpPr>
        <p:spPr/>
        <p:txBody>
          <a:bodyPr>
            <a:normAutofit lnSpcReduction="0"/>
          </a:bodyPr>
          <a:lstStyle/>
          <a:p>
            <a:pPr algn="ctr" eaLnBrk="1" hangingPunct="1">
              <a:defRPr lang="ko-KR" altLang="en-US"/>
            </a:pPr>
            <a:r>
              <a:rPr lang="en-US" altLang="ko-KR">
                <a:ea typeface="Gulim"/>
              </a:rPr>
              <a:t>Behind / In front / between</a:t>
            </a:r>
            <a:endParaRPr lang="en-CA" altLang="ko-KR">
              <a:ea typeface="Guli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5" presetID="22" presetClass="entr" presetSubtype="4" fill="hold" grpId="0" nodeType="clickEffect" mc:Ignorable="hp" hp:hslPresetID="2" hp:hslPresetSubtype="DirectionBottomToTop" hp:hslDuration="500" hp:hslTextDuration="5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0" autoUpdateAnimBg="0"/>
    </p:bldLst>
  </p:timing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0"/>
          </p:nvPr>
        </p:nvSpPr>
        <p:spPr/>
        <p:txBody>
          <a:bodyPr>
            <a:normAutofit lnSpcReduction="0"/>
          </a:bodyPr>
          <a:lstStyle/>
          <a:p>
            <a:pPr algn="ctr" eaLnBrk="1" hangingPunct="1">
              <a:defRPr lang="ko-KR" altLang="en-US"/>
            </a:pPr>
            <a:r>
              <a:rPr lang="en-US" altLang="ko-KR">
                <a:ea typeface="Gulim"/>
              </a:rPr>
              <a:t>Through</a:t>
            </a:r>
            <a:endParaRPr lang="en-CA" altLang="ko-KR">
              <a:ea typeface="Gulim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 lang="ko-KR" altLang="en-US"/>
            </a:pPr>
            <a:r>
              <a:rPr lang="en-CA" altLang="ko-KR">
                <a:ea typeface="Gulim"/>
              </a:rPr>
              <a:t/>
            </a:r>
            <a:endParaRPr lang="en-CA" altLang="ko-KR">
              <a:ea typeface="Gulim"/>
            </a:endParaRPr>
          </a:p>
        </p:txBody>
      </p:sp>
      <p:pic>
        <p:nvPicPr>
          <p:cNvPr id="7170" name="Picture 2" descr="Image result for cats going through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627784" y="1398468"/>
            <a:ext cx="3835888" cy="35283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xmlns:mc="http://schemas.openxmlformats.org/markup-compatibility/2006" xmlns:hp="http://schemas.haansoft.com/office/presentation/8.0" id="5" presetID="22" presetClass="entr" presetSubtype="4" fill="hold" grpId="0" nodeType="clickEffect" mc:Ignorable="hp" hp:hslPresetID="2" hp:hslPresetSubtype="DirectionBottomToTop" hp:hslDuration="500" hp:hslTextDuration="500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0" autoUpdateAnimBg="0"/>
    </p:bldLst>
  </p:timing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0"/>
          </p:nvPr>
        </p:nvSpPr>
        <p:spPr/>
        <p:txBody>
          <a:bodyPr>
            <a:normAutofit/>
          </a:bodyPr>
          <a:lstStyle/>
          <a:p>
            <a:pPr algn="ctr" eaLnBrk="1" hangingPunct="1">
              <a:defRPr lang="ko-KR" altLang="en-US"/>
            </a:pPr>
            <a:r>
              <a:rPr lang="en-US" altLang="ko-KR">
                <a:ea typeface="Gulim"/>
              </a:rPr>
              <a:t>Beside</a:t>
            </a:r>
            <a:r>
              <a:rPr lang="ko-KR" altLang="en-US">
                <a:ea typeface="Gulim"/>
              </a:rPr>
              <a:t> / </a:t>
            </a:r>
            <a:r>
              <a:rPr lang="en-US" altLang="ko-KR">
                <a:ea typeface="Gulim"/>
              </a:rPr>
              <a:t>Next to </a:t>
            </a:r>
            <a:endParaRPr lang="en-US" altLang="ko-KR">
              <a:ea typeface="Gulim"/>
            </a:endParaRPr>
          </a:p>
        </p:txBody>
      </p:sp>
      <p:pic>
        <p:nvPicPr>
          <p:cNvPr id="8194" name="Picture 2" descr="Image result for cat and do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691680" y="1491630"/>
            <a:ext cx="5328592" cy="3330370"/>
          </a:xfrm>
          <a:prstGeom prst="roundRect">
            <a:avLst>
              <a:gd name="adj" fmla="val 2981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수평선">
  <a:themeElements>
    <a:clrScheme name="수평선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수평선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Microsoft JhengHei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Microsoft JhengHei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수평선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260</ep:Words>
  <ep:PresentationFormat>화면 슬라이드 쇼(16:9)</ep:PresentationFormat>
  <ep:Paragraphs>62</ep:Paragraphs>
  <ep:Slides>39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39</vt:i4>
      </vt:variant>
    </vt:vector>
  </ep:HeadingPairs>
  <ep:TitlesOfParts>
    <vt:vector size="40" baseType="lpstr">
      <vt:lpstr>수평선</vt:lpstr>
      <vt:lpstr>Preposition of Place</vt:lpstr>
      <vt:lpstr>On</vt:lpstr>
      <vt:lpstr>Over / Above</vt:lpstr>
      <vt:lpstr>Under</vt:lpstr>
      <vt:lpstr>Below</vt:lpstr>
      <vt:lpstr>In</vt:lpstr>
      <vt:lpstr>Behind / In front / between</vt:lpstr>
      <vt:lpstr>Through</vt:lpstr>
      <vt:lpstr>Beside / Next to</vt:lpstr>
      <vt:lpstr>Around</vt:lpstr>
      <vt:lpstr>Near</vt:lpstr>
      <vt:lpstr>Far</vt:lpstr>
      <vt:lpstr>Among</vt:lpstr>
      <vt:lpstr>Over / above</vt:lpstr>
      <vt:lpstr>슬라이드 15</vt:lpstr>
      <vt:lpstr>슬라이드 16</vt:lpstr>
      <vt:lpstr>슬라이드 17</vt:lpstr>
      <vt:lpstr>It is under the computer</vt:lpstr>
      <vt:lpstr>Lesson 10 – Find the Items</vt:lpstr>
      <vt:lpstr>How to Play</vt:lpstr>
      <vt:lpstr>Practice</vt:lpstr>
      <vt:lpstr>슬라이드 22</vt:lpstr>
      <vt:lpstr>Let’s Play</vt:lpstr>
      <vt:lpstr>Player 1:    Player 2:</vt:lpstr>
      <vt:lpstr>Tournament</vt:lpstr>
      <vt:lpstr>슬라이드 26</vt:lpstr>
      <vt:lpstr>슬라이드 27</vt:lpstr>
      <vt:lpstr>슬라이드 28</vt:lpstr>
      <vt:lpstr>슬라이드 29</vt:lpstr>
      <vt:lpstr>Where’s Waldo (Wally)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</vt:vector>
  </ep:TitlesOfParts>
  <ep:HyperlinkBase/>
  <ep:Application>Show</ep:Application>
  <ep:AppVersion>0906.0000.01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2017-09-20T00:39:07.000</dcterms:created>
  <dc:creator>user</dc:creator>
  <cp:lastModifiedBy>OWNER</cp:lastModifiedBy>
  <dcterms:modified xsi:type="dcterms:W3CDTF">2017-10-17T06:47:02.576</dcterms:modified>
  <cp:revision>17</cp:revision>
  <dc:title>Preposition of Place</dc:title>
</cp:coreProperties>
</file>