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80" r:id="rId8"/>
    <p:sldId id="281" r:id="rId9"/>
    <p:sldId id="282" r:id="rId10"/>
    <p:sldId id="261" r:id="rId11"/>
    <p:sldId id="263" r:id="rId12"/>
    <p:sldId id="264" r:id="rId13"/>
    <p:sldId id="265" r:id="rId14"/>
    <p:sldId id="283" r:id="rId15"/>
    <p:sldId id="287" r:id="rId16"/>
    <p:sldId id="284" r:id="rId17"/>
    <p:sldId id="266" r:id="rId18"/>
    <p:sldId id="285" r:id="rId19"/>
    <p:sldId id="286" r:id="rId20"/>
    <p:sldId id="288" r:id="rId21"/>
    <p:sldId id="289" r:id="rId22"/>
    <p:sldId id="290" r:id="rId23"/>
    <p:sldId id="268" r:id="rId24"/>
    <p:sldId id="269" r:id="rId25"/>
    <p:sldId id="270" r:id="rId26"/>
    <p:sldId id="271" r:id="rId27"/>
    <p:sldId id="273" r:id="rId28"/>
    <p:sldId id="272" r:id="rId29"/>
    <p:sldId id="279" r:id="rId30"/>
    <p:sldId id="292" r:id="rId31"/>
    <p:sldId id="291" r:id="rId32"/>
    <p:sldId id="293" r:id="rId33"/>
    <p:sldId id="308" r:id="rId34"/>
    <p:sldId id="294" r:id="rId35"/>
    <p:sldId id="295" r:id="rId36"/>
    <p:sldId id="296" r:id="rId37"/>
    <p:sldId id="298" r:id="rId38"/>
    <p:sldId id="297" r:id="rId39"/>
    <p:sldId id="299" r:id="rId40"/>
    <p:sldId id="300" r:id="rId41"/>
    <p:sldId id="303" r:id="rId42"/>
    <p:sldId id="301" r:id="rId43"/>
    <p:sldId id="302" r:id="rId44"/>
    <p:sldId id="304" r:id="rId45"/>
    <p:sldId id="320" r:id="rId46"/>
    <p:sldId id="305" r:id="rId47"/>
    <p:sldId id="312" r:id="rId48"/>
    <p:sldId id="310" r:id="rId49"/>
    <p:sldId id="309" r:id="rId50"/>
    <p:sldId id="311" r:id="rId51"/>
    <p:sldId id="313" r:id="rId52"/>
    <p:sldId id="306" r:id="rId53"/>
    <p:sldId id="314" r:id="rId54"/>
    <p:sldId id="318" r:id="rId55"/>
    <p:sldId id="315" r:id="rId56"/>
    <p:sldId id="316" r:id="rId57"/>
    <p:sldId id="317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B84C-D69A-45A4-A157-5AC8A92E0E5F}" type="datetimeFigureOut">
              <a:rPr lang="en-CA" smtClean="0"/>
              <a:pPr/>
              <a:t>07/04/2015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379A-B487-4EF9-8A07-172D3B8FC7B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B84C-D69A-45A4-A157-5AC8A92E0E5F}" type="datetimeFigureOut">
              <a:rPr lang="en-CA" smtClean="0"/>
              <a:pPr/>
              <a:t>07/04/2015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379A-B487-4EF9-8A07-172D3B8FC7B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B84C-D69A-45A4-A157-5AC8A92E0E5F}" type="datetimeFigureOut">
              <a:rPr lang="en-CA" smtClean="0"/>
              <a:pPr/>
              <a:t>07/04/2015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379A-B487-4EF9-8A07-172D3B8FC7B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B84C-D69A-45A4-A157-5AC8A92E0E5F}" type="datetimeFigureOut">
              <a:rPr lang="en-CA" smtClean="0"/>
              <a:pPr/>
              <a:t>07/04/2015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379A-B487-4EF9-8A07-172D3B8FC7B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B84C-D69A-45A4-A157-5AC8A92E0E5F}" type="datetimeFigureOut">
              <a:rPr lang="en-CA" smtClean="0"/>
              <a:pPr/>
              <a:t>07/04/2015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379A-B487-4EF9-8A07-172D3B8FC7B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B84C-D69A-45A4-A157-5AC8A92E0E5F}" type="datetimeFigureOut">
              <a:rPr lang="en-CA" smtClean="0"/>
              <a:pPr/>
              <a:t>07/04/2015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379A-B487-4EF9-8A07-172D3B8FC7B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B84C-D69A-45A4-A157-5AC8A92E0E5F}" type="datetimeFigureOut">
              <a:rPr lang="en-CA" smtClean="0"/>
              <a:pPr/>
              <a:t>07/04/2015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379A-B487-4EF9-8A07-172D3B8FC7B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B84C-D69A-45A4-A157-5AC8A92E0E5F}" type="datetimeFigureOut">
              <a:rPr lang="en-CA" smtClean="0"/>
              <a:pPr/>
              <a:t>07/04/2015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379A-B487-4EF9-8A07-172D3B8FC7B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B84C-D69A-45A4-A157-5AC8A92E0E5F}" type="datetimeFigureOut">
              <a:rPr lang="en-CA" smtClean="0"/>
              <a:pPr/>
              <a:t>07/04/2015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379A-B487-4EF9-8A07-172D3B8FC7B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B84C-D69A-45A4-A157-5AC8A92E0E5F}" type="datetimeFigureOut">
              <a:rPr lang="en-CA" smtClean="0"/>
              <a:pPr/>
              <a:t>07/04/2015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379A-B487-4EF9-8A07-172D3B8FC7B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B84C-D69A-45A4-A157-5AC8A92E0E5F}" type="datetimeFigureOut">
              <a:rPr lang="en-CA" smtClean="0"/>
              <a:pPr/>
              <a:t>07/04/2015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379A-B487-4EF9-8A07-172D3B8FC7B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7B84C-D69A-45A4-A157-5AC8A92E0E5F}" type="datetimeFigureOut">
              <a:rPr lang="en-CA" smtClean="0"/>
              <a:pPr/>
              <a:t>07/04/2015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C379A-B487-4EF9-8A07-172D3B8FC7BC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youtube.com/watch?v=5pOFKmk7ytU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r43yCiKlbCo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Where is it from?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Countries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Korea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Korean </a:t>
            </a:r>
            <a:endParaRPr lang="en-C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631317"/>
            <a:ext cx="3995936" cy="522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Canada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Canadian </a:t>
            </a:r>
            <a:endParaRPr lang="en-C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1032" y="2643182"/>
            <a:ext cx="6532968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American </a:t>
            </a:r>
            <a:endParaRPr lang="en-CA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3575" y="2428868"/>
            <a:ext cx="6580426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Chinese</a:t>
            </a:r>
            <a:endParaRPr lang="en-CA" dirty="0"/>
          </a:p>
        </p:txBody>
      </p:sp>
      <p:pic>
        <p:nvPicPr>
          <p:cNvPr id="8194" name="Picture 2" descr="http://www.chinadaily.com.cn/sports/images/attachement/jpg/site1/20070913/0013729ece6b08532a172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3590" y="2500306"/>
            <a:ext cx="6580410" cy="4357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Japanese </a:t>
            </a:r>
            <a:endParaRPr lang="en-CA" dirty="0"/>
          </a:p>
        </p:txBody>
      </p:sp>
      <p:pic>
        <p:nvPicPr>
          <p:cNvPr id="4098" name="Picture 2" descr="http://cdn.worldcupblog.org/japan.worldcupblog.org/files/2010/04/Japan_Fans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1" y="1856727"/>
            <a:ext cx="5286380" cy="50012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England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English</a:t>
            </a:r>
            <a:endParaRPr lang="en-CA" dirty="0"/>
          </a:p>
        </p:txBody>
      </p:sp>
      <p:pic>
        <p:nvPicPr>
          <p:cNvPr id="7170" name="Picture 2" descr="http://blog.arniston-bay.com/wp-content/uploads/2010/06/england-football-f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5" y="2158608"/>
            <a:ext cx="6500826" cy="4699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France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French </a:t>
            </a:r>
            <a:endParaRPr lang="en-C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3" y="2061677"/>
            <a:ext cx="6429388" cy="479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Greece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Greek </a:t>
            </a:r>
            <a:endParaRPr lang="en-CA" dirty="0"/>
          </a:p>
        </p:txBody>
      </p:sp>
      <p:pic>
        <p:nvPicPr>
          <p:cNvPr id="6146" name="Picture 2" descr="http://t3.gstatic.com/images?q=tbn:ANd9GcR7cZLklNX6GcacvXH_H1T1W-bAjINus_8_9GcF01GDSqvwIH0dC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0818" y="2357430"/>
            <a:ext cx="7023182" cy="4500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German </a:t>
            </a:r>
            <a:endParaRPr lang="en-CA" dirty="0"/>
          </a:p>
        </p:txBody>
      </p:sp>
      <p:pic>
        <p:nvPicPr>
          <p:cNvPr id="5122" name="Picture 2" descr="http://media.thespec.com/images/3d/c1/021348ea4262a256628197feed3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4124" y="2500306"/>
            <a:ext cx="6529876" cy="4357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Continents 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916832"/>
            <a:ext cx="9103565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Netherlands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Dutch </a:t>
            </a:r>
            <a:endParaRPr lang="en-CA" dirty="0"/>
          </a:p>
        </p:txBody>
      </p:sp>
      <p:pic>
        <p:nvPicPr>
          <p:cNvPr id="3074" name="Picture 2" descr="http://fifaonline2.iahgames.com/Images/News/Dutch-football-fans_2370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975747"/>
            <a:ext cx="6500826" cy="48822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Spain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Spanish </a:t>
            </a:r>
            <a:endParaRPr lang="en-CA" dirty="0"/>
          </a:p>
        </p:txBody>
      </p:sp>
      <p:pic>
        <p:nvPicPr>
          <p:cNvPr id="2050" name="Picture 2" descr="http://totallycoolpix.com/wp-content/uploads/2012/01072012_euro2012_final_spain_italy/euro2012Final_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400287"/>
            <a:ext cx="7429520" cy="4457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Thailand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Thai </a:t>
            </a:r>
            <a:endParaRPr lang="en-CA" dirty="0"/>
          </a:p>
        </p:txBody>
      </p:sp>
      <p:pic>
        <p:nvPicPr>
          <p:cNvPr id="1026" name="Picture 2" descr="http://www.foxsportsasia.com/servlet/file/123381794.jpg?ITEM_ENT_ID=667815&amp;ITEM_VERSION=1&amp;COLLSPEC_ENT_ID=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592732"/>
            <a:ext cx="7572396" cy="42652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260648"/>
            <a:ext cx="4618856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________ food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6696744" cy="689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Chinese Food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Italian Food 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Japanese Food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07300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37320"/>
            <a:ext cx="918102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Mexican Food 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Korean drum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988840"/>
            <a:ext cx="3888432" cy="36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Matching Game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Match the pictures to the nationalities. </a:t>
            </a:r>
          </a:p>
          <a:p>
            <a:endParaRPr lang="en-CA" dirty="0" smtClean="0"/>
          </a:p>
          <a:p>
            <a:r>
              <a:rPr lang="en-CA" dirty="0" smtClean="0"/>
              <a:t>Use the </a:t>
            </a:r>
            <a:r>
              <a:rPr lang="en-CA" dirty="0" smtClean="0"/>
              <a:t>pictures to unlock the question.</a:t>
            </a:r>
          </a:p>
          <a:p>
            <a:endParaRPr lang="en-CA" dirty="0" smtClean="0"/>
          </a:p>
          <a:p>
            <a:r>
              <a:rPr lang="en-CA" dirty="0" smtClean="0"/>
              <a:t>What is the answer to the question?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43181"/>
            <a:ext cx="8100392" cy="511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 from there?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Nationalities 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Quick Countries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600201"/>
            <a:ext cx="9144000" cy="820688"/>
          </a:xfrm>
        </p:spPr>
        <p:txBody>
          <a:bodyPr/>
          <a:lstStyle/>
          <a:p>
            <a:pPr>
              <a:buNone/>
            </a:pPr>
            <a:r>
              <a:rPr lang="en-US" altLang="ko-KR" dirty="0" smtClean="0">
                <a:hlinkClick r:id="rId2"/>
              </a:rPr>
              <a:t>https://www.youtube.com/watch?v=5pOFKmk7ytU</a:t>
            </a:r>
            <a:endParaRPr lang="en-US" altLang="ko-KR" dirty="0" smtClean="0"/>
          </a:p>
          <a:p>
            <a:endParaRPr lang="ko-KR" altLang="en-US" dirty="0"/>
          </a:p>
        </p:txBody>
      </p:sp>
      <p:pic>
        <p:nvPicPr>
          <p:cNvPr id="18434" name="Picture 2" descr="http://i.ytimg.com/vi/IEdtMuZnYqc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348880"/>
            <a:ext cx="7593983" cy="42716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Who is faster than lily?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hlinkClick r:id="rId2"/>
              </a:rPr>
              <a:t>https://www.youtube.com/watch?v=r43yCiKlbCo</a:t>
            </a:r>
            <a:endParaRPr lang="en-US" altLang="ko-KR" dirty="0" smtClean="0"/>
          </a:p>
          <a:p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1193" y="2126443"/>
            <a:ext cx="6831327" cy="4731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Name the continent:  Korea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675" y="2996952"/>
            <a:ext cx="10943586" cy="386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http://random.country/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6838"/>
            <a:ext cx="9144000" cy="46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Name the country:  Paris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35626"/>
            <a:ext cx="9144000" cy="572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Name the country:  New York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604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Name the country:  Cairo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9"/>
            <a:ext cx="9151035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Name the country:  Moscow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5762"/>
            <a:ext cx="9144000" cy="51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Name the country:  Toronto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63704"/>
            <a:ext cx="9144000" cy="469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Name the country:  Rio De </a:t>
            </a:r>
            <a:r>
              <a:rPr lang="en-US" altLang="ko-KR" dirty="0" err="1" smtClean="0"/>
              <a:t>Janiero</a:t>
            </a:r>
            <a:r>
              <a:rPr lang="en-US" altLang="ko-KR" dirty="0" smtClean="0"/>
              <a:t>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57350"/>
            <a:ext cx="9267825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72816"/>
            <a:ext cx="7342026" cy="489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Asian 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Name the country:  Delhi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76741"/>
            <a:ext cx="9144000" cy="5581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Name the country:  Jakarta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24175"/>
            <a:ext cx="929640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Name the country:  Cape Town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24100"/>
            <a:ext cx="931545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Name the country:  Canberra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155" y="3789040"/>
            <a:ext cx="9610691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Name the country:  Taipei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08920"/>
            <a:ext cx="9220178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Continent, Country, City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Name the country:  Dublin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603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Name the Continent, Country, City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636913"/>
            <a:ext cx="9599359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500"/>
            <a:ext cx="11880000" cy="668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Name the Continent, Country, City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2447925"/>
            <a:ext cx="925830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500"/>
            <a:ext cx="11880000" cy="668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Name the Continent, Country, City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2000250"/>
            <a:ext cx="91821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500"/>
            <a:ext cx="11880000" cy="668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African </a:t>
            </a:r>
            <a:endParaRPr lang="en-C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204864"/>
            <a:ext cx="5916149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Name the Continent, Country, City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2257425"/>
            <a:ext cx="923925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500"/>
            <a:ext cx="11880000" cy="668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Name the Continent, Country, City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980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500"/>
            <a:ext cx="11880000" cy="668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Name the Continent, Country, City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266" name="Picture 2" descr="http://studentsinwarsaw.com/wp-content/uploads/2015/01/venice-santa-maria-della-salute-1920x1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500"/>
            <a:ext cx="11880000" cy="668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Name the Continent, Country, City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5940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880000" cy="668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Name the Continent, Country, City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1811"/>
            <a:ext cx="9144000" cy="586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9144000" cy="473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Name the Continent, Country, City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1706"/>
            <a:ext cx="9144000" cy="571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500"/>
            <a:ext cx="11880000" cy="668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altLang="ko-KR" dirty="0" smtClean="0"/>
              <a:t>Name the Continent, Country, City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615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500"/>
            <a:ext cx="11880000" cy="668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Name the Continent, Country, City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89229"/>
            <a:ext cx="9144000" cy="5768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European </a:t>
            </a:r>
            <a:endParaRPr lang="en-C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9754" y="1412776"/>
            <a:ext cx="4424245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/ South America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North American </a:t>
            </a:r>
          </a:p>
          <a:p>
            <a:r>
              <a:rPr lang="en-US" dirty="0" smtClean="0"/>
              <a:t>South American </a:t>
            </a:r>
            <a:endParaRPr lang="en-CA" dirty="0"/>
          </a:p>
        </p:txBody>
      </p:sp>
      <p:pic>
        <p:nvPicPr>
          <p:cNvPr id="11266" name="Picture 2" descr="http://upload.wikimedia.org/wikipedia/commons/thumb/c/ca/Americas_%28orthographic_projection%29.svg/200px-Americas_%28orthographic_projection%29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2428868"/>
            <a:ext cx="4048140" cy="4048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Middle East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Middle Eastern </a:t>
            </a:r>
            <a:endParaRPr lang="en-CA" dirty="0"/>
          </a:p>
        </p:txBody>
      </p:sp>
      <p:pic>
        <p:nvPicPr>
          <p:cNvPr id="4" name="Picture 2" descr="http://spevac.files.wordpress.com/2011/10/middle-east-cloth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423810"/>
            <a:ext cx="6572264" cy="4434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Australia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Australian </a:t>
            </a:r>
            <a:endParaRPr lang="en-CA" dirty="0"/>
          </a:p>
        </p:txBody>
      </p:sp>
      <p:pic>
        <p:nvPicPr>
          <p:cNvPr id="9218" name="Picture 2" descr="http://www.whatson4schoolkids.com.au/images/CMSimages/Image/australiad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479889"/>
            <a:ext cx="7858148" cy="43781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263</Words>
  <Application>Microsoft Office PowerPoint</Application>
  <PresentationFormat>화면 슬라이드 쇼(4:3)</PresentationFormat>
  <Paragraphs>84</Paragraphs>
  <Slides>57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57</vt:i4>
      </vt:variant>
    </vt:vector>
  </HeadingPairs>
  <TitlesOfParts>
    <vt:vector size="58" baseType="lpstr">
      <vt:lpstr>Office Theme</vt:lpstr>
      <vt:lpstr>Where is it from?</vt:lpstr>
      <vt:lpstr>5 Continents  </vt:lpstr>
      <vt:lpstr>People from there?</vt:lpstr>
      <vt:lpstr>Asia</vt:lpstr>
      <vt:lpstr>Africa </vt:lpstr>
      <vt:lpstr>Europe</vt:lpstr>
      <vt:lpstr>North / South America </vt:lpstr>
      <vt:lpstr>Middle East </vt:lpstr>
      <vt:lpstr>Australia</vt:lpstr>
      <vt:lpstr>Countries </vt:lpstr>
      <vt:lpstr>Korea</vt:lpstr>
      <vt:lpstr>Canada </vt:lpstr>
      <vt:lpstr>USA</vt:lpstr>
      <vt:lpstr>China</vt:lpstr>
      <vt:lpstr>Japan</vt:lpstr>
      <vt:lpstr>England</vt:lpstr>
      <vt:lpstr>France </vt:lpstr>
      <vt:lpstr>Greece </vt:lpstr>
      <vt:lpstr>Germany</vt:lpstr>
      <vt:lpstr>Netherlands </vt:lpstr>
      <vt:lpstr>Spain </vt:lpstr>
      <vt:lpstr>Thailand </vt:lpstr>
      <vt:lpstr>________ food </vt:lpstr>
      <vt:lpstr>Chinese Food </vt:lpstr>
      <vt:lpstr>Italian Food </vt:lpstr>
      <vt:lpstr>Japanese Food </vt:lpstr>
      <vt:lpstr>Mexican Food </vt:lpstr>
      <vt:lpstr>Korean drum </vt:lpstr>
      <vt:lpstr>Matching Game </vt:lpstr>
      <vt:lpstr>Quick Countries </vt:lpstr>
      <vt:lpstr>Who is faster than lily?  </vt:lpstr>
      <vt:lpstr>Name the continent:  Korea</vt:lpstr>
      <vt:lpstr>http://random.country/</vt:lpstr>
      <vt:lpstr>Name the country:  Paris </vt:lpstr>
      <vt:lpstr>Name the country:  New York</vt:lpstr>
      <vt:lpstr>Name the country:  Cairo</vt:lpstr>
      <vt:lpstr>Name the country:  Moscow</vt:lpstr>
      <vt:lpstr>Name the country:  Toronto</vt:lpstr>
      <vt:lpstr>Name the country:  Rio De Janiero  </vt:lpstr>
      <vt:lpstr>Name the country:  Delhi </vt:lpstr>
      <vt:lpstr>Name the country:  Jakarta </vt:lpstr>
      <vt:lpstr>Name the country:  Cape Town</vt:lpstr>
      <vt:lpstr>Name the country:  Canberra </vt:lpstr>
      <vt:lpstr>Name the country:  Taipei  </vt:lpstr>
      <vt:lpstr>Continent, Country, City</vt:lpstr>
      <vt:lpstr>Name the country:  Dublin</vt:lpstr>
      <vt:lpstr>Name the Continent, Country, City</vt:lpstr>
      <vt:lpstr>Name the Continent, Country, City</vt:lpstr>
      <vt:lpstr>Name the Continent, Country, City</vt:lpstr>
      <vt:lpstr>Name the Continent, Country, City</vt:lpstr>
      <vt:lpstr>Name the Continent, Country, City</vt:lpstr>
      <vt:lpstr>Name the Continent, Country, City</vt:lpstr>
      <vt:lpstr>Name the Continent, Country, City</vt:lpstr>
      <vt:lpstr>Name the Continent, Country, City</vt:lpstr>
      <vt:lpstr>Name the Continent, Country, City</vt:lpstr>
      <vt:lpstr>Name the Continent, Country, City</vt:lpstr>
      <vt:lpstr>Name the Continent, Country, City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is it from?</dc:title>
  <dc:creator>Tim</dc:creator>
  <cp:lastModifiedBy>user</cp:lastModifiedBy>
  <cp:revision>20</cp:revision>
  <dcterms:created xsi:type="dcterms:W3CDTF">2012-03-21T07:16:33Z</dcterms:created>
  <dcterms:modified xsi:type="dcterms:W3CDTF">2015-04-07T05:41:34Z</dcterms:modified>
</cp:coreProperties>
</file>