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310" r:id="rId25"/>
    <p:sldId id="311" r:id="rId26"/>
    <p:sldId id="281" r:id="rId27"/>
    <p:sldId id="296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57" r:id="rId43"/>
    <p:sldId id="258" r:id="rId44"/>
    <p:sldId id="297" r:id="rId45"/>
    <p:sldId id="298" r:id="rId46"/>
    <p:sldId id="300" r:id="rId47"/>
    <p:sldId id="301" r:id="rId48"/>
    <p:sldId id="309" r:id="rId49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D928-8165-4762-A663-75FE11DACA91}" type="datetimeFigureOut">
              <a:rPr lang="ko-KR" altLang="en-US" smtClean="0"/>
              <a:pPr/>
              <a:t>2015-04-09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BBE7-47E0-4DC7-87A9-47C044461F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D928-8165-4762-A663-75FE11DACA91}" type="datetimeFigureOut">
              <a:rPr lang="ko-KR" altLang="en-US" smtClean="0"/>
              <a:pPr/>
              <a:t>2015-04-09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BBE7-47E0-4DC7-87A9-47C044461F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D928-8165-4762-A663-75FE11DACA91}" type="datetimeFigureOut">
              <a:rPr lang="ko-KR" altLang="en-US" smtClean="0"/>
              <a:pPr/>
              <a:t>2015-04-09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BBE7-47E0-4DC7-87A9-47C044461F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D928-8165-4762-A663-75FE11DACA91}" type="datetimeFigureOut">
              <a:rPr lang="ko-KR" altLang="en-US" smtClean="0"/>
              <a:pPr/>
              <a:t>2015-04-09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BBE7-47E0-4DC7-87A9-47C044461F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D928-8165-4762-A663-75FE11DACA91}" type="datetimeFigureOut">
              <a:rPr lang="ko-KR" altLang="en-US" smtClean="0"/>
              <a:pPr/>
              <a:t>2015-04-09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BBE7-47E0-4DC7-87A9-47C044461F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D928-8165-4762-A663-75FE11DACA91}" type="datetimeFigureOut">
              <a:rPr lang="ko-KR" altLang="en-US" smtClean="0"/>
              <a:pPr/>
              <a:t>2015-04-09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BBE7-47E0-4DC7-87A9-47C044461F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D928-8165-4762-A663-75FE11DACA91}" type="datetimeFigureOut">
              <a:rPr lang="ko-KR" altLang="en-US" smtClean="0"/>
              <a:pPr/>
              <a:t>2015-04-09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BBE7-47E0-4DC7-87A9-47C044461F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D928-8165-4762-A663-75FE11DACA91}" type="datetimeFigureOut">
              <a:rPr lang="ko-KR" altLang="en-US" smtClean="0"/>
              <a:pPr/>
              <a:t>2015-04-09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BBE7-47E0-4DC7-87A9-47C044461F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D928-8165-4762-A663-75FE11DACA91}" type="datetimeFigureOut">
              <a:rPr lang="ko-KR" altLang="en-US" smtClean="0"/>
              <a:pPr/>
              <a:t>2015-04-09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BBE7-47E0-4DC7-87A9-47C044461F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D928-8165-4762-A663-75FE11DACA91}" type="datetimeFigureOut">
              <a:rPr lang="ko-KR" altLang="en-US" smtClean="0"/>
              <a:pPr/>
              <a:t>2015-04-09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BBE7-47E0-4DC7-87A9-47C044461F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4D928-8165-4762-A663-75FE11DACA91}" type="datetimeFigureOut">
              <a:rPr lang="ko-KR" altLang="en-US" smtClean="0"/>
              <a:pPr/>
              <a:t>2015-04-09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3BBE7-47E0-4DC7-87A9-47C044461F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64D928-8165-4762-A663-75FE11DACA91}" type="datetimeFigureOut">
              <a:rPr lang="ko-KR" altLang="en-US" smtClean="0"/>
              <a:pPr/>
              <a:t>2015-04-09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63BBE7-47E0-4DC7-87A9-47C044461FDA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hyperlink" Target="http://www.google.ca/url?sa=i&amp;rct=j&amp;q=&amp;esrc=s&amp;frm=1&amp;source=images&amp;cd=&amp;cad=rja&amp;uact=8&amp;docid=0ex9CPsmfy4p7M&amp;tbnid=xO-SGosvKjv24M:&amp;ved=0CAUQjRw&amp;url=http://www.thearrivalstore.com/harvest-frozen-blueberries-340g-823.html&amp;ei=7VSzU_HrDpGlqAav7YLwBg&amp;bvm=bv.70138588,d.b2k&amp;psig=AFQjCNHRSmN_NDEY64-n3zjZOmwBFwyVxg&amp;ust=140434795682417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hyperlink" Target="http://www.google.ca/url?sa=i&amp;rct=j&amp;q=&amp;esrc=s&amp;frm=1&amp;source=images&amp;cd=&amp;cad=rja&amp;uact=8&amp;docid=i4rOAycjdKsXAM&amp;tbnid=zh-nE2Awu7yzgM:&amp;ved=0CAUQjRw&amp;url=http://www.imbalstock.com/P/178/Packaging-Solutions/Fresh-Frozen-Food-Packaging-Solutions/Packaging-Solutions-For-Cheese-Dairy--/Cheese-Slices-Boxes-Packaging--in-Shrink-Wrapping-Machines--.html&amp;ei=-52zU4qnNMT28QXezYCwAw&amp;bvm=bv.70138588,d.b2k&amp;psig=AFQjCNEirUJNhzTEUHBdPalZ4_nN8aFfHw&amp;ust=1404366617092976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image" Target="../media/image66.jpeg"/><Relationship Id="rId7" Type="http://schemas.openxmlformats.org/officeDocument/2006/relationships/image" Target="../media/image6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2.jpeg"/><Relationship Id="rId5" Type="http://schemas.openxmlformats.org/officeDocument/2006/relationships/image" Target="../media/image67.jpeg"/><Relationship Id="rId10" Type="http://schemas.openxmlformats.org/officeDocument/2006/relationships/image" Target="../media/image71.jpeg"/><Relationship Id="rId4" Type="http://schemas.openxmlformats.org/officeDocument/2006/relationships/image" Target="../media/image59.jpeg"/><Relationship Id="rId9" Type="http://schemas.openxmlformats.org/officeDocument/2006/relationships/image" Target="../media/image7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2.jpeg"/><Relationship Id="rId4" Type="http://schemas.openxmlformats.org/officeDocument/2006/relationships/image" Target="../media/image5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e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10" Type="http://schemas.openxmlformats.org/officeDocument/2006/relationships/image" Target="../media/image96.jpeg"/><Relationship Id="rId4" Type="http://schemas.openxmlformats.org/officeDocument/2006/relationships/image" Target="../media/image90.jpeg"/><Relationship Id="rId9" Type="http://schemas.openxmlformats.org/officeDocument/2006/relationships/image" Target="../media/image9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005 – At the Supermarket 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Canned Food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0724" name="Picture 4" descr="http://njmonthly.com/downloads/10802/download/Canned_Good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524000"/>
            <a:ext cx="7772400" cy="51572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Frozen Foods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9698" name="Picture 2" descr="http://foodbrokers.org/wp-content/uploads/2012/11/Frozen-Food-Brokers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2711101"/>
            <a:ext cx="9144000" cy="414689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Deli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3794" name="Picture 2" descr="http://3.bp.blogspot.com/-3ezy42q2ehg/Tk6DUPjeohI/AAAAAAAADFE/nxfDwFPjaAU/s1600/mea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0" y="1720067"/>
            <a:ext cx="8305800" cy="51379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6866" name="Picture 2" descr="http://photos.foter.com/128/interior-market-rendering-grocery-store-design-interior-market-upgrade-deli-area-design_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81200"/>
            <a:ext cx="9244868" cy="48768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5842" name="Picture 2" descr="http://upload.wikimedia.org/wikipedia/en/1/1e/T%26T_Supermarke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85135"/>
            <a:ext cx="9144000" cy="607286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9938" name="Picture 2" descr="http://farm7.staticflickr.com/6072/6077737949_d6375e2a34_z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1"/>
            <a:ext cx="9240763" cy="6172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6322" name="Picture 2" descr="http://www.kidseatsmart.ca/media/uploads/blueberri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066800"/>
            <a:ext cx="4953000" cy="493319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5298" name="Picture 2" descr="http://glenniacampbell.typepad.com/.a/6a00d8341c790e53ef01156f2e1350970c-320w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457197"/>
            <a:ext cx="6400800" cy="640080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4274" name="Picture 2" descr="http://taaza2u.com/media/catalog/product/cache/1/image/500x500/9df78eab33525d08d6e5fb8d27136e95/s/a/salmon_fish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781800" cy="678180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3250" name="Picture 2" descr="http://www.opschools.org/imageGallery/BFallon7/shared/Advanced%20Tech/milk-carton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838200"/>
            <a:ext cx="5562600" cy="55626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Supermarket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 descr="http://beirutbeats.files.wordpress.com/2011/10/supermarket-driveb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6800" y="0"/>
            <a:ext cx="10536927" cy="68580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3400" y="381000"/>
            <a:ext cx="8229600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Supermarket </a:t>
            </a:r>
            <a:endParaRPr kumimoji="0" lang="ko-KR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1202" name="Picture 2" descr="http://img2.timeinc.net/health/images/slides/avocado-heart-400x4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71600" y="304800"/>
            <a:ext cx="6324600" cy="63246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7346" name="Picture 2" descr="http://3.bp.blogspot.com/-hVhYE05mWjY/UCWzKhU_kRI/AAAAAAAAA_E/vpuEsF8exyg/s1600/rare+stea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990600"/>
            <a:ext cx="7367376" cy="5410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0178" name="Picture 2" descr="http://us.123rf.com/400wm/400/400/jirkaejc/jirkaejc1005/jirkaejc100500346/7026237-photo-shot-of-beans-in-tin-ca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066800"/>
            <a:ext cx="7643594" cy="51054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9154" name="Picture 2" descr="http://us.123rf.com/400wm/400/400/shaday365/shaday3650802/shaday365080200012/2512532-oat-topped-whole-grain-bre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600" y="1447800"/>
            <a:ext cx="8076982" cy="54102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p.76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7848600" y="0"/>
            <a:ext cx="1295400" cy="6096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p. 76</a:t>
            </a:r>
            <a:endParaRPr kumimoji="0" lang="ko-KR" altLang="en-US" sz="4400" b="0" i="0" u="none" strike="noStrike" kern="1200" cap="none" spc="0" normalizeH="0" baseline="0" noProof="0" dirty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27" name="Picture 3" descr="K:\Students 2013\after school for going abroad\pics\SAM_17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648200"/>
            <a:ext cx="4469880" cy="2209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72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4" descr="K:\Students 2013\after school for going abroad\pics\SAM_17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7028" y="3352800"/>
            <a:ext cx="3056971" cy="350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solidFill>
                  <a:srgbClr val="C00000"/>
                </a:solidFill>
              </a:rPr>
              <a:t>Department Blitz:  </a:t>
            </a:r>
            <a:endParaRPr lang="ko-KR" altLang="en-US" dirty="0">
              <a:solidFill>
                <a:srgbClr val="C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438400"/>
            <a:ext cx="8229600" cy="3687763"/>
          </a:xfrm>
        </p:spPr>
        <p:txBody>
          <a:bodyPr/>
          <a:lstStyle/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Put the pictures in the correct departments, </a:t>
            </a:r>
          </a:p>
          <a:p>
            <a:pPr marL="514350" indent="-514350">
              <a:buFont typeface="+mj-lt"/>
              <a:buAutoNum type="arabicPeriod"/>
            </a:pPr>
            <a:r>
              <a:rPr lang="en-US" altLang="ko-KR" dirty="0" smtClean="0"/>
              <a:t>Then </a:t>
            </a:r>
            <a:r>
              <a:rPr lang="en-US" altLang="ko-KR" b="1" u="sng" dirty="0" smtClean="0"/>
              <a:t>unscramble</a:t>
            </a:r>
            <a:r>
              <a:rPr lang="en-US" altLang="ko-KR" dirty="0" smtClean="0"/>
              <a:t> the letters to find the secret message. 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Hint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Canned Food</a:t>
            </a:r>
          </a:p>
          <a:p>
            <a:r>
              <a:rPr lang="en-US" altLang="ko-KR" dirty="0" smtClean="0"/>
              <a:t>Produce</a:t>
            </a:r>
          </a:p>
          <a:p>
            <a:r>
              <a:rPr lang="en-US" altLang="ko-KR" dirty="0" smtClean="0"/>
              <a:t>Seafood </a:t>
            </a:r>
          </a:p>
          <a:p>
            <a:r>
              <a:rPr lang="en-US" altLang="ko-KR" dirty="0" smtClean="0"/>
              <a:t>Dairy</a:t>
            </a:r>
          </a:p>
          <a:p>
            <a:r>
              <a:rPr lang="en-US" altLang="ko-KR" dirty="0" smtClean="0"/>
              <a:t>Deli</a:t>
            </a:r>
          </a:p>
          <a:p>
            <a:r>
              <a:rPr lang="en-US" altLang="ko-KR" dirty="0" smtClean="0"/>
              <a:t>Bakery  </a:t>
            </a:r>
            <a:endParaRPr lang="ko-KR" altLang="en-US" dirty="0"/>
          </a:p>
        </p:txBody>
      </p:sp>
      <p:pic>
        <p:nvPicPr>
          <p:cNvPr id="4" name="Picture 2" descr="http://www.andreaatwest.com/wp-content/uploads/2015/02/Wire-Shopping-Cart-160L-side-view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5940152" y="3713639"/>
            <a:ext cx="3203848" cy="31443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K:\Students 2013\after school for going abroad\pics\SAM_1758.JPG"/>
          <p:cNvPicPr>
            <a:picLocks noChangeAspect="1" noChangeArrowheads="1"/>
          </p:cNvPicPr>
          <p:nvPr/>
        </p:nvPicPr>
        <p:blipFill>
          <a:blip r:embed="rId2" cstate="print">
            <a:lum bright="10000" contrast="20000"/>
          </a:blip>
          <a:srcRect/>
          <a:stretch>
            <a:fillRect/>
          </a:stretch>
        </p:blipFill>
        <p:spPr bwMode="auto">
          <a:xfrm>
            <a:off x="0" y="-228600"/>
            <a:ext cx="9144000" cy="73730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 bag of ________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3554" name="Picture 2" descr="http://www.brightorganics.com.au/assets/uploads/images/BagApples_mai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600200" y="1371600"/>
            <a:ext cx="6934200" cy="5223362"/>
          </a:xfrm>
          <a:prstGeom prst="rect">
            <a:avLst/>
          </a:prstGeom>
          <a:noFill/>
        </p:spPr>
      </p:pic>
      <p:pic>
        <p:nvPicPr>
          <p:cNvPr id="23556" name="Picture 4" descr="http://images.wisegeek.com/burlap-bag-with-potatoe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24325" y="3809999"/>
            <a:ext cx="5019675" cy="30480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Supermarket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170" name="Picture 2" descr="http://beirutbeats.files.wordpress.com/2011/10/supermarket-driveby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066800" y="0"/>
            <a:ext cx="10536927" cy="6858000"/>
          </a:xfrm>
          <a:prstGeom prst="rect">
            <a:avLst/>
          </a:prstGeom>
          <a:noFill/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33400" y="381000"/>
            <a:ext cx="8229600" cy="114300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dk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Grocery Store </a:t>
            </a:r>
            <a:endParaRPr kumimoji="0" lang="ko-KR" altLang="en-US" sz="4400" b="0" i="0" u="none" strike="noStrike" kern="1200" cap="none" spc="0" normalizeH="0" baseline="0" noProof="0" dirty="0" smtClean="0">
              <a:ln>
                <a:noFill/>
              </a:ln>
              <a:solidFill>
                <a:schemeClr val="dk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 head of __________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1266" name="Picture 2" descr="http://sunburstkissesrowena.files.wordpress.com/2011/06/lettuce_iceberg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09600" y="1371600"/>
            <a:ext cx="7162800" cy="5297488"/>
          </a:xfrm>
          <a:prstGeom prst="rect">
            <a:avLst/>
          </a:prstGeom>
          <a:noFill/>
        </p:spPr>
      </p:pic>
      <p:pic>
        <p:nvPicPr>
          <p:cNvPr id="11268" name="Picture 4" descr="http://media.web.britannica.com/eb-media/26/78226-004-1EE9A82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8712" y="3429001"/>
            <a:ext cx="3445289" cy="3429000"/>
          </a:xfrm>
          <a:prstGeom prst="rect">
            <a:avLst/>
          </a:prstGeom>
          <a:noFill/>
        </p:spPr>
      </p:pic>
      <p:pic>
        <p:nvPicPr>
          <p:cNvPr id="11270" name="Picture 6" descr="http://img2.timeinc.net/health/images/slides/broccoli-head-400x4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1143000"/>
            <a:ext cx="2209800" cy="2209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 carton of _____________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10242" name="AutoShape 2" descr="data:image/jpeg;base64,/9j/4AAQSkZJRgABAQAAAQABAAD/2wCEAAkGBxQTEhQUEhQUFhUXFxQYFxgXFxgYFBUWFxYWGBcYGBUYHSkgGBwlHBcVITEhJSkrLi4uGB8zODgsNygtLisBCgoKDg0OGxAQGywmICQsLSwsLCwsLC0vLCwsLCwsLCwsNCwsNCwsLCwsLCwsLC8sLCwsLCwsLCwsLCwsLCwsLP/AABEIASQArQMBEQACEQEDEQH/xAAcAAABBQEBAQAAAAAAAAAAAAAAAwQFBgcCAQj/xABMEAACAQMCAgUGCwUFBgYDAAABAgMABBESIQUxBhMiQVEHMmFxgZEUI0JSYnJzgqGxwSQzNJKyQ2Ois9FTdJOjwuFkpMPS8PEVJYP/xAAaAQEAAwEBAQAAAAAAAAAAAAAAAQIDBAUG/8QANxEAAgECAwUGBQQCAwADAAAAAAECAxEEITEFEkFRcRMyYYGRoSIzsdHwI0LB4RRyUmLxJENz/9oADAMBAAIRAxEAPwDcaAKAKAKAKAKAKAKAKAKA8LCougJtcKPlD31DmgJm9Tx/A1XtETYTbiK+n3VHaeAsOLabWMgEeurxd0QK1YBQBQBQBQBQBQBQBQBQBQBQBQDS9uihGAN/Gs5ya0JGZv3Ph7v9az35A4N05+UfwqN5gTMjHmT7zUXBxihIUIDFCQxQEtwzzPafzrenoQx3VyAoAoAoAoAoAoAoAoAoAoAoAoCN4rzX1H9KxqvQlDICsiQxQARUg6WMnkDTMCi2rfNNTZgUWyb0D203Qdjh572/Cp3SB5bRaRjnWsNLAWq5AUAUAUAUAUAUAUAUAUAUAUAUBF3kytIqZxz39JxtWM2m7FkLrYr6TUbpFxRbVfClhcJgFUlVBI7uX6VaMU2QM+IcREMZlldEQY3AZ855AAY1E9wAqW4RzdzSlRqVpqEFds8jndgGKzAH0RA+1ckj86tePBEOnZ23l7/Y8tOJoSgLEa9WFfZwVOD7P+3catuNx3rGcnGE9xtPzJSsSwVIOhWidyD2pAUAUAUAUAUAUAUAUAUAUBH8TvdAwPOP4Cs5ytkSiuTTY9dYklg4PfdYuG88c/SPGrrLUMkKkgKArXSyx1IoZGki1ozIpIZcNnKBcEnc7Z/SuilCnVW7PX+VpchYmthn2lHo+j1t4iqzdZI8auryKAdLsOwCMqTGN+4dwPPflUqpBO1/TUh0qm5v2dno3oRnSSaSLqdcAfXMFQI51K+C2tUC5bYOdIbG5B51nLEyp9xXvkdNDAUcSnvzture0yvwzuWmymyAM522blkbcx3EeFVkr5o57NZMdVQkM1ZZA6zWiIPaAKAKAKAKAKAKAKAKAa312Ix6TyH61ScrIlIq9zcFie895rHNknEcXtNXsB9aQsrBgcEUYLBBLqGff6DUEClSDmRARg0TsCOvbBXx1kcbleUjHSw9IYDKn1EVpaMv/C0a1Smvhdl7fYjDdWsDamniDDIHaaaQA8wC7MR7q3hhqku7BvqYVtoR0nNLwVl9Bpc9NLVSCDPKQcjACqDjHfp8T3HnXVHZteSs0kedPa+Hjo2xhdeURv7OAD0uxP8AhAH510Q2Ov3z9EctTbi/ZD1ZD3XTa7fk6p9RF/6s11Q2Zh46q/VnHPbGJlo0uiJLof0tcS9XcuWVzszHzG5DJ+aeXoNY43Ax3N6krNcOZ0bP2lN1Nyq7p8eRpArxD6M9oAoAoAoAoAoAoBG5uAilj/8AdRJ2VwVa8ui5LE4Hjg+oACsUnJltBaCxPftUgeRwgcqgkUoDpJSuSoycHbOM7bb93rqVa+ZV3tkU6/6fzglVhRCCQdZZmBGxGBjBr3qeyadk5Sb6HztfbNSLcVCzXMhrrpbdv/bFR4IFX8QM/jXZDZ2Hj+31OCptXEy/dboiIuLl5DmR2f6zFvzNdUacYd1JdDknXqT70m/MmLHo4ZBG3WLokVtLDJCyr/Zyd6d++Dy9WeOrjlBtbuaea8Oa5no0Nl9olLeya1XPkz3iHA9CFk1ErlmV8ZKLgPkLjDI2zAHdWVgcGopYtzluyyvkrcHw9eHoaYjZ0acN6GbWbT4r+vdC91wyKaCJrXTqZ5Mo20mohT1Qc7MRuVBIJByM4NUp4icKslWvos+HXwvxL1cLTrUIyoJK70f0+xW5EIJBBBGQQRgg+BB5V6SaaujxJRcW4tWaOasVNN6BdI+tTqJT8Yg7JPN0H6j8q+f2hhOzlvx0fsfU7Lxvax7Oeq90XEV5p64UAUAUAUAUAnPKEUsxAAGSTyFQwQd0rSnU2y/JA328SeVZN3dyyFI4gBsKXAjcuyDbBA338B3Hcc9gDn07gGrwSk8ysro6W6GO1tuQcdpQA2nVqxyzty8fA1HZu+RO8uIC9jwTqGAMnIIwPE5G3to6c1wG8hbUPHvI9oJBHvFVsyboqPTPgxYGdF5Aa/Fhy1Y8RtnxHqr2dmYtR/Rk9dPDwPD2tgXNdtBZrXxXMpRNe8fMsKEEpwLikkRZYxr1YIXnhxjS2O8dxHePAgEcmKw8Kucna30/ND0sDiqlJuEVe/Dx5kvE15I3YRI8MCDsSpXOnfJ3CMU5bpgHO1cbWFgs23+eXHPXU9JPG1H8KUfe35p0G13byOx+FXB+a2cBQy6mRdtsadTA42zjYmtYVIQX6MP/AB/mhjUozk7Yipl6Z8BnxCK1VSI2YsM4O7EnJwCQApBHMjljYmtqMsQ2nJZHNXhhFFqLvLnr/RD12nmHcF0YnV1bSykFT4EVScYyi4y0ZpRlOM1KGqNo6OcV+EwJLpKk7EEEbjmRnmp5ivla9NU6jjF3R9rh6kqlNSkrPiiUrI2CgCgCgCgIHp4meHXg/wDDy/0GtKPzI9UQ9D5ts+JSwfuZZIvs3ZB7lOK+lqUKU38cU+qMk3wLBZeUfiEf9qsv2qK3+JdJ/GuSey8PJ5Jro/vcspyLHY+V48p7UH0xPjP3XB/qrjnseWsJ+q+xZVOZO23lE4dNgSNJEcacOj6cdwLRZXbuzyrmlgMVT0V+jT/v2J3ossFjeWk51QzQvnT2UaPGAcgacagM5yPSa5ZupBWmmuqaJ3USdvbqigKNgMAncn1tzPrrKU3J3ZZKyFKgkzfpXwTqJNSD4p86foHmU/09HqNfUbPxirwtLvLXx8T5HaeB7Ce/Huv2fIgq9A8o6icqQVJBByCOYPjUSipKzLwm4NSixd+KyMcdY2TnsoSM5wT2U9IFZdjRprNLqzs7XFVnlveQtb8HnkwRE4z3thPb2yCawntDDwy3r9DansrEzzkrdSWj6IuTvIqj6pLe7IA95rgnthftj6noQ2HD90mSMPRaAedqfYDckLt34XFcc9p4iWjt0O+GzcNHPdv1JK14dDH+7ijU+IUZ9/OuSdWpPvyb8zsjCMFaKS8i0cH/AHY9ZpHQD6rAKAKAKAKAiOmC5sbsf+Hn/wAtq0pfMj1RD0Plo19WzI8qAFAFSAKjn30bvqQSVh0gu4f3VzOo8OsYr/K2R+Fc1TB4ep3oLyy+li28yxWPlQvk8/qpR9JcMfvL/pXHPZFF92TXv9fuWVRk/Z+UmO70209vpMrIgYPlVdmCo2SMjDEd1crwFfCvtqck93XVO309ylRQrQdOayZJ2/Qw/wBpNj0Rpg/zOT+VXqbYk+5H1f2PNp7DpLOcm/YlYOi9svNC/wBoxYfy+b+FcM8fiJ6yt0y/s9ClgcPT7sF9fqSlvbogwiKg8FUKPcK5ZSlJ3budVrZIUxVSTyhAlc3CRjMjqg8XYKPeTV4wlN2ir9CHJR1Y0tuNQSOER9RbOk6X0NpGSFkI0scZOAeQzWk8PVhHekvp7rVFY1YydkW7hA+KX2/marHQsx7ViAoAoAoAoCO6Rrm0uR4wzD/ltV6btNdQ9D5n6N8BlvXMcGnWqa8M2kEZA2OOe9fTYjEQopSno2ZJXeQXHR26RS5gkKB3TUq6l1pIY2GV+mCPTSOIpN7u8r2vbqr/AEG6yNkUqcMCp8CMH3GtVmrog5oAoAoD2gHXR/8Ai7X/AHi3/wA5KzxXyJ9AtT6KNfHHScTSKgy7BV8WIVfedqmMXJ2ir9CG0tSMPSGA7RF5z/cI0g/nHYHtaun/AA6qznaP+zt/fsZutHhd9EHwq6fzII4h86aTU3/Ciz+LU7PDx702/wDVZer+xG9UlordWef/AIyVv311IfowqsC/zDU5/mp29OPcprze99l7Ds5PvS9Mv7O7fg1vGQRGms7Bn+MkJwTs8hLE4BOx7qrLFVpqzk7clkvRFlRgs0hbiHnQfbDHoxFMfyBqkNJdP5RMuBbOGD4pfV+ppHQDqrAKAKAKAKAZ8XXMEw8Y5B/hNOIMF8jcuieZ/m2rt7ihr3dqK9OK/wCyKU3madxRVWHQn+3tpD65rsOfxJrxqd5Tu+TXpGxq9BC8jiaa8xDFNMr25dGUM5gMcYbQDuduswO8irxclGHxNJ3s/G5DsVGx6LcNmS4uPjTD16xoEJTqQwjDalblpdmznkBXdPFYmDjTyva78fxFVGOpD33k9KreMk6lbbcZX94hjEgOQcA749ldENoKTgnHve2diu4RPEehN5FL1PVdY+gyDqjqygbSSM4OQcbYzuK3hjaM4797LTPmRuMgTC2CdLYBwTg4BHcTyBrputLlbDjo/wDxdr/vFv8A5yVTF/In0C1RvfFCxaOJGKGQvqYY1LGgy2nPJiSq57tRPdXylHdSc5K9rZcLv7Gs7uyTtcRh6P26nUY+sb50rNK3/MJx7AKvLGVpKydlySS+liqoU1nb1zFeMcXhtYtczaV5KB5zH5qL3n8B3kVyyfFnXQoTqy3KaIa0v767GuJY7SE+a0q9ZM47mEeygH0+zNUTk9DqnTw9F2k998bZL1FJOH8RTeO8ilPzJbdEU/fj3FTaXMoqmGlk6bXim39RlY8YuJblPhNv8HjthKZZGb4oyNGUTDtt5rtgAnOqrQVSct2Kd/AtXp0KNFyjO97eS8SUi4rFcSQ9SSypOyk4IBPwW4O2dyPTXZPD1KMWprOyfueVGrCpbd5l94ePi09QrJaGjHFSAoAoAoAoBK6XKMPFW/I04g+VuAcYltctCVy8ZjbUuQVYDI9B9NfU1aMaySlwdzJNottt5Q8qVniO7WvaQ8lgZCey3eQp7+Zrhls7O8H/AMtfEtvlm4f0itLq5kkidIp9cDRySjQzRARiaLPI5CN2Tt2gR6OSeHq0qajJXjZ3S552ZdNNj6yCC5vJ7Z+tQzwxzQKFeJw8cIaQY5MNTZO4OlgR3jKd+yhCorOzafHJvInjkJvwaO1tuLxxDCFWdV+bqt91HoBBxVlWlWqUZS109wla5bpLZWmSTPbjR1I+jJpP5p+dcCk1Bx4P+CxW7O+FvY2JwOrdlE2EL5RkkZiVAJ87BJxXXKm6laa4rT1RXRIzLiiW44vD8EZWha4tGGg9lS0qFlHhg527q9Zdp/hPtFnZrMydt7I126/ibf6l1/6FeBD5Musf5LvvrzHF9dpFG8shwiKWY9+B3DxJ2A9JFc7N6cHOSitWZx0bhfil69xcDMMWNKc0BJ+Ljx3jYs3iRvzrKPxyzPaxTWCoKlT7z1f57GkXd0kSl5XVF5amIAz4ek+gV0QhKb3YK7PBclHNkWOLNKC0QWOJSQ00/ZAIODpiyCcHbtlfbXV/jqDtO7l/xj9/tcx7VyV45Lm/sMn0LALidWn+JLmSTDBS+AiRwgaUyHGSAMDmTWsHKdRU6b3c7WWWmrb1fq+hR2jDflnlqQXk8PJfmy6v/LTL+tde1cnfwX1OTZ+a8/4Nmsh8Wn1V/KvJWh6QtUgKAKAKAKA5kGx9RoD5Gl2Zh4Ej3GvrIZxT5pfQxepzVwFAO+GcTmt21wSNG2MZU4yPAjkfbWdSnCorTVwnbQmLbppdLHcI7LKLgESFwde6aMqVIAwO7GKwlgqTcZJW3dLFlNlw4R5TIjdNJOjxo8MaYHbAdHkOrbfBD45d1efV2ZJUlGDTabfk7F1PMmei/GI57a16uZEa2kHWq7aWMYV02B5hgw/GufE0ZQqT3o33ll1yZZO6Kh06H/7+H7Ww/wAxK7sNns+XmUl3jReIzqlxE7nCpDeOx8FX4OT+FePSg50nFatxX1E5KM03yZW+lHW3dnbAMsSzESSM5228yNUUF5GJJIVQfMFUq4eTqSpwzs9Tu2fi6VFdtU5ZIU4PBJa25igXSBJHrlmXDu8zRopSAE6Rgr557uW9a0sNShbflfJvLTLm/Lgc2NxlXETc0raLMlobMRs8pKyMsyqZrhhqjhEcZkKnYKdWoAKAO16Kl1XUXZrJWyjHi+HtzOfdUW5a56s9+HpIitGxZ2aSRAiB5sEuqOC3ZiyPlNjY4zmipShNqWiss3ZePXoid+MldP0GtyFiXN3cLBH1McXUq47SoH5sRqyQ5BCAbAbmqSrwgvgWd295+Ph97mlLDVauiemi/linCLco0YwqqWuzGiqFVYlMaJtzJIOok5J1VpiJqSbWfdu3zs7mVODi7dcjRrYdhfqj8qwWhqKVICgCgCgCgPDQGX8Z8ldpMWaJpYWJJOkh0JJznS+49jCuyjtOtC0XZr85B00Uzi3ksvYt4urnH0T1b/yOce5q9GntWjLKd4+/0M+ya0KfxHh00B0zxSRn6alR7GOx9hrvp1YVO40/z1K2aG2a0sAzUWB7Qg8xQkfcBcteWuokn4RbAZJOwmTA37hWGLSVCduTC1RsfS+dkKumNSwXbDIDAYks99J2JGc7+FeBgYxl8MtHKPhwkRiW45rWz/giug12HM0ksublyqIzduQIRzVfm5Jz8kaRnauraUHHdjGPwJX5K/j+XOXAz3ryk/iJiJ49U0RkklkS4ik04DSsY44GVTgBFXUuNR0qMYzmuOSnlPdUU42vwz5cX7s64uN3G93c4veCSTxHr+rJV5JUiViAZGL6RLNz0gMF7AHLOTyp/lKi32GrVrv+F1J7BVbKtpe9kMOJ8MnhtJne5WFUjZhFaJ1UevkuqRsu2WIHjvzrgqTnUblOV2evhuwjUjTpU+PHP2Kz5LUD3kjMAxETHJ7RDa4xnJ79zv6awprN3PT2t8NFKOSuaXP+/i+zuP67eu1fKfVfyfNvvIukfIeoVYg6oAoAoAoAoAoCMj84ev8AWslqXeh1aRSFpOsUBcjRgg+OeXP5PP01pYr0FLjh6uCpAZTzVgCD7DtRK2ayFypcX8mdjLn4jqj86E6P8I7J91ddPHYiH7r9SGospPFfI/IMm3nVh3LKulv51yPwFd1PbC0qRt0zKOnyKbxbohe2+TJbyaR8pB1i+9M49uK76WMoVe7JeeRRxaIHrP8Av4iurdIJDo5/GWv+823+clc+L+RPoyVqjaek9u0jBFGWa0vwo8WJtNI39NfOYSap2k9FKP0kTXi5ZLkyAkaXhlpmTfW5ysPZIYgYElxuQMLsEXOc9qpx2Mp1J78Y3tpfT0+5tsrZ05/pyklx8fUkfJ5x5biJ0KxpIrFiiDSGRsHXg7sc5BJJO4JO9cHbSqZyeZ6GOwSw0lud18fHxLbQ4SocaY8RYW0DfsysDcTjdWK7iKM/LOcEkbDbw3q88kejQ/8AirtZ979q/lky/AYcgqNAEPU4TAygdHUZ9Ggj0hjUuOWRydvNqzzzv5jk73A+jE2fR1kiaff1T+6tv/r8znb+Iui1dEHtAFAFAFAFAFARqef979ay4l+BJVqUCgCgOWQHmKASe2HdtUOKZNyD410TtbgEzwROfnFQH/nGGHvrSnXq0u5JoiyeqKdJ5L7dJYpreSSPq5YpNDYkVurkV9Oo4YZ04zk866ZbTqzpuE0nda6Ds1qTdx/FwfYXf+ZZ1xR+RL/ZfSRD+Yuj/gd3dqkqNHIoZGGGU8iP/nf3VhY3jOUJb0XZlJuPJuok1211JDjcZXUy/VkVlP4Vk6fI9SO1m47tSCkSR6NBV1X99PNGOYkkMUB+sNZ1e8VpCjObtG78EctTHRjnThGPjq/ck4OIDSEtIGdQMLgdRbj1Ow3H1Faur/GUPmSS8Fm/Rfy0edKs5u6Tfj/Z38Enk/ezaF+ZANJ9s79o/dCUdSlDuRu+cs/bT6kbs5au3T7jyws0jAVBjLAkklmZthlnYlmOwGSe6sp1JVJXl+dOReMVFZFwrQgKAKAKAKAKAKAjV8/7361l+4vwJKtSgUAUAUAUAjc+aah6BEZLyPqrE0ZXbyQLd2+ohcw3YBJwC2u1bGT34Vjj0HwrohFuhLdXFfRmMmlUV+TBuORscQh7hv7kakH1pSRGv81P8WSV6jUeuvpqHWi+7n0Dq7qTzmS3XwjHWy49LuAin1K3rpvUIaJyfjkvRfcWqy1dumbO7fg8StrKmST58pMjj1F8hPugVWeJqSW7ey5LJe38kxoxTvq/HMezSBQWYhVHNmICj1sdhWUYuTtFX6f0aOy1K1xTpxbR5EZMzfQ2T/iHY+wGvRo7LrVM5fCvHX0OSpjacMlmyuw9Mbme4gRSIkaaIFUGWILqCDI2/LwxXpR2bQpQcnm7PN9ORyf5lSc0lkrm4ivCPTPaAKAKAKAKAKAjv7T7361nxL8CRrQoFAFAFAFAI3PmmoegRGScj6qxNCMurNJBpkRHGc4dQwyORwatGpODvFtdCripK0kKqmAABgDkByHqHdVG87stbgRfFOP28GRJINQ+Qnaf2qOXtxXTRwdar3VlzeSMamIpw1ZU+K9O5TkW8YQfOfDv/IOyPbqr1KOyqazqyv4LQ4amPb7i9So8Qu5pjqmkdz9I5A9SjZfYBXrU6dOmrQSRw1Jzn3mIrZuVZwp0qVBbuBbOBnxODt6Kt2sN5RvmVVN7rfBEh0VhJvbUEf28X4MD+lZYmS7GVuTNKK/Uj1PooV8uj3AoAzQBmgPaAKAKAjz+8+9Wb7xfgSFaFAoAoAoAoBG5801D0CIm6lCIzMcKqkk9wAGSfdWcYuTSRduybKTxLp3EuRAjSH5zdiP/ANx9wr0qWypvOo7e7OGpj4ruK5VOJdJLifIeQqp+QnYX8N29pNepSwdGlnFXfN5nDPE1J6v0yIuNCThQSe4AZPp2FdDaWbZkld2RI2XBnfTkhQ8UsynnlYs52B2yRjeuaeJjFZZ2aj5s2hQcmvFXFOjEStN2lBAinbBAIysTkHfwOD7KjGSagrPil7k4VJzz5NnPFcxxw2/eoEsvj10ijsn6kYQetmph/wBSUq3PJdF92RU+GKp+b6/0KdDFzf2w/vB+Ck/pV8U7UZdCKHzY9TeM186eyGaAKAM0B1QBQBQEef3n3v8ASs33iy0JCtCoUAUAUAUAjc+aah6BFe6Q/wALcfYy/wBBph/mw6r6ir3JdGYoBX1dz5+xPdGOBLcLOWZgUUBAMYLsshXVkE4BQbDFcGLxUqUoxXHU68PQVRNt6Ej0FGmK4f546sepYZZW/JK59ou9WEeTv6v+jXBK0ZP80CzOEt/Rwy6PvZ6TXxS//VfQmnpD/Rkd0QkCzszDKpBOxHiAu49tb4+LlCKXGS/kxwmU7vkzzpIeuSC72zKuiXGwE8YwxA7tS4I9C1OE+Byov9ruujGItNRq88n1OugMeeIW/wBZz7o3rXGP9CX5xK4ZfqI3DNfPnrhQHlAGaAUoAoAoBg/7z2j9KzepZaD+tCoUAUAUAUAjc+aah6BFe6Qj9luPsZf6DTD/ADYdV9RV7kujMVDV9UzwEWnodc9XHI/hcWIP1WkZW/AmvLx8d6aX/WXtY7sLLdi34ofWcBhHVfQ4pIfUh6mM/wAqGsZy7SW/4017XZtFbnw/7MRs4tXUrqVc8KddTnSil5MZJPLnUyk03JJu1Xh4IpFd1f8AQinlgt9QhkadnimidsaI11hQCmRlsYbfkdq7FGrVs5pRSaaWry5mCdOk/hd3Z9CJ+ENoMeo6C2srnsl8adWPHG1dW5He3rZmCk923An/ACcrniEPoEp/5bD9a5sa/wBF+Rvhc6iNnJrwj1TzVQHmugPNdAOKAKAKAj5mAk38R+QrN6lloPlcHlWhU6oAoAoAoBG5801D0CK90gP7LcfYy/0GmH+bDqvqKvcl0Zigr6tngcCYtJQLG5AIDGW20jIySus5A78bVx1It4mLtluv3OiDtRlbW6HXGukXWXDSRDsmBoe0Pn5MjAA88scVnh8JuU1GeqlfLw09i9XEXnvR5W9dSDmmZtOpidKhVzvpVeSjwA3rsjGMdEczk3qJk1Yiw9teGsxwxCeAbz/PCDKecAWOMnA2PhWE8RGOmfTT1NoUXLwJzyYjN6p8IpD7wB+tZbQdqVvFGuE+Z5Gtl68M9M5L0ByXoA10BIUAUAUBGX/newVlPUshCKbvU53xsc7jmKjNEjqK9PfvVlMhodxTqe+r3RFhWpICgEbnzTUPQIr3SH+FuPsZf6DTDfNh1X1FXuS6MxavqbngoMUuD1VJIABJPIDck+gDnR2SuyUm9BxHZ5VySF0jIGM6vi2lxkcuwhOT4gVi6yuks7/e31L9m7Nvh9rk3BbpCqMwQZERZjpZg4O+nmy4OCQu+F38K4nOdW6jfppl4nUowpq7/GMJ+LdlVXUdKBNTHbskYcLz1kAbsT6tq3p4azvLnfL8+hnKvlZfniTHkyH7Ux8Im/Fkqm0H+kupbB9/yNNMleMekcmSgPOsoD3rKAmKAKAKAjeIecPVWU9S0TE+IcUubS6unRmVS19IgIOknKAkodmxhSPXXv06VKtSgmv+Kfv+Myu0y0cN6eMgAuYmfEzQGSIZLSABx8Tz3U/JzuOVcNTZ6b/Tdst6z5aal1Mu8N2jMVVlLLjUoI1LkAjK8xsRzrzXGSV2i48iuCO/31KmRYdR3YPParqSIsdznKmpegK90i/hLj7GX+g0w/zYdV9SKvcl0Zi4Qk7Ann6TsCfyBr6dtJXZ4STehL2HB9TIJGOSU7KLqOhlkbJbkNo3233xnFck8XupuK/LnRChd/ESEbx2yKchZD1THvcOi9rA57tlsctx6K5/1K8vD+zo+CkvEhbq/B63QgVX0edzRVj0FRvjcZGfDwrsp0Et27u197nJOtfetx+1hs6OQZCDjVpLH55BbHjnAJrZON91cvYp8TV2J4qxUt3k32nlP92Pxcf6V5+0X8C6nZgu8y/mSvIPROesoA6ygAS0BZKAKAKAjuI+cPVWU9SyKZxmQB5FuoxJbszICygMkbQa5GD5GVByDjfbvIrroq6Tpu0tfNPIh+Iyg6KxkW8lpLrVLwXLl2yW7IUhSBzAwd+fjvWksXJb0aqs3HdViN3iiA6ZQzR3fEbiNdJS3hKyHUrgFVRjEw2PeCD6O8V14SUJUqVNvWTy4eZEtWx7wnppNEeqlHXBZ5o9THEmlIBKMkbE8xuPDwrKrgYTW9HLJO3C+9YKdi4cC6U29yoKPpYrGxR8BgJPN78HOCNjXBXwlSk81zV14F1JMnA9c6ZYjukh/ZLn7GX+g1th/nR6r6mdXuS6Mxy0m0SIx5KykjvKgjUPaMj219NUjvRa/LnhwluyTHN1xFm1AbBtj3nGqQgejaQj2VlDDxjZvgaTruTdtAteHPL2iQAcnW2TnDBT5oLczzIxsxzsaVK8Kfw8fAQpSnmStrYLCVZ1+a2t8poYdV2cnsjLGXmCcAHurinXlWVoXvyXLz1ytxOiFKNPOXuMULSRsirkay7yktpVtxku3NdA7xqJJrqbjCd5PPRL88TFXlFxS8xtd2ugL2s5G+2ADpVtvEYdd8DcHbxvSq760Kzp7pY/J/s8x+ig/E1ybRfwx8zowSzl5FyMteUegc9ZQB1lAdB6At9AFAFAR/Eua+o1lMtErXFb2WNzqiEkDaVxtsTsxdicBc7HIralTjJZO0vzQNjGyjgkRTasY/jwdLFlDt1IOkaTvhCCBuOz4VrJ1It9or5fzr6kJLgIy380CCO6TrItOHYjUCrNErAn5RAeTHjj0ZqVThUe9Tdnw9xmtRlL0QhmiLWQaKRJZTiXWQztF1bBsksBpIwR4d9arGThK1bNNLS3O5G6nmin8X6NXFq0RcdhTYxMw3jftZJB+i6gb4516FHFU6qdtXvPx/LFGmia6GcenW6iiaRnjmmvE0vv1fVdpSh5jvBGSK5sXh6bpOSVnFRfW+tyYyzL/wBKD+x3P2Mn9JrzMJ8+HUV/ly6GO5r6g8MKEkzZXZIQQr28IrM2FRdLBtJfvVuryQSOZwO+uCdGMW5VJZZ5cc7/AEOmFRuKUFnzFbeyGVabLnWnYbUqksWkkClc6j3HOkAlue2YlWbTVPLLw6L75FlS4zz+h2JkVlEJeRlUKBH2cjQ66usHm5MgJIB3A3FVVOTV6mWfHnflxLOcU7Qz6ETfyMW7enIVQNOCuCAQQQSGyCDnJzmuulGCj8Ghz1HK+ZYeg5x1x+p/1VwbRfdXU6sF+7yLTrrzTuDVQHSmgFloC5UAUB5QDDiPNfb+lZVC0SoLYz2urqsSRM7MY9OfPeR2wBuCS6jOSBjOOZrp7SnVtvZNLXTSy+i/sjNCEjwXSsu8DqTMdYBTIiC6zuBskiHYqQdNWXaUXfVae9/qhkKrJdwQPrZZ8PGFYjVrRmxIdKfRPLuOe6oapVJqytk/XhqM0hCD4NcqiQYidW64I6nALAp8lhvhgRpbY6fVVmqlJtzzTyuv/PqhlwF5OJXFsG+EqZIxqJc6MlgrthQvJThANQzkkZOxqvZU6vcdnyz/AD0F2tRjwqw4e91FMg6q4Dy6Y1Y6C5EgYlcaclQW2x3Z7q0q1MRGlKDzjZZ+lvsQkr3LD0o/g7n7J/yrmwfz4dStf5cuhj2K+oPDsS3DOGalEhAfO6p3MdUqkMoOrA0A52G5G+DXFWr2luaePkn0OmlRut5j6S/jAEcalyeryqd/VodO+Dk+bn1t31iqMnec3bXX862NpVIJbsVfoJ29tJLlZXwuE1LGygOSzR5Zt1ZgUPjvgDFWlUhTtuLPx9epVRnU77y8D1rhYV0nTjUjhQAXOHbOSp2OBGQZM82wNhhGEqj3l68P78rEuUaeX/v51IOV8nOMDCgDnhVAVRnv2ArtjHdjY5ZPedyz9DB2ZT9JfyP+teZtF/FHod2D0ZZAa847DtaAVQUAuq0BcKAKA8oDOvK5xCaA2kkMjIczA4OzZERwynZhsdiK7sFThU3oyVysm1oQ/A/KUpwt2mk/7SIEr96Ldh93PqFK2zONJ+T+5KnzLgqQXSM6FHDo8ZdCCdLgBgfT2V2PzRXnvtKLtLKzvboXyZEC1ubMDqQJYsksoDZBZnPYUE6QQUBO4yM4510b9Kv38n+epGaFL+3tJJHj7MUkZXzlAiYtuMqcB/PPeDknwqISrRipap+v3GQlM91Z5wvXQlnZt/M1PI2B3jI0DfIBNWSpVuNn9ckM0L8MNvPOHjSSNo/jcYCxvq66HUVHNtn8DyzVKnaU6dpNNPLxys/sFZskelH8HcfZP+VZ4P58OpSv8uXQyACvpzw0iU4XaNKvnEIpVSFByw1MzdrkDiWTGc5zjGK5K9VUnkrv8+x00oOaSvZDuTFuQu6+cCAF1SaZYmDa1PbUgNgNjSQQKzipVrv35XTyz0a42NPhpfmpG3fEGbZcgZ5/LbcsAxGF2LHAUDG3PGa6IUYxd+P5pxMZ1W8kMuVbmVwz4UyBbOhw+Lc/T/6R/rXkbR766Ho4PuPqWJa886xRRQDiJaAeIlAWegCgPKAzPy4L8TbH+9ce9M/pXfs7vvoVloZJqr1jMc8P4hJC+uGRo28VOM+hhyYeggionCM1uyV0SnbQvnA/KXyW7T/+sQ/qi/VT7K8ytstPOk/J/f7miqcy1SWVpfJ1sZRzy6yMgsp8GHce7DDOK4FOth3uyVvAtkxLqLi1AMeqdCZSwZiSqrlkCAnOSBowNskHFW3qdXvZPK1vzzGaFeA8Qt5ZGZE0TuoLgA4IDNvrwAdy2+x3qtenUhGzd4rQlNDrpR/B3H2T/lVcJ8+HUzr/AC5dDIa+nPEFRcEJp7iWJ+8mgj+Uke01XcTlf85llNpWRzCjOwVBlmIA9LMQBk+s4qJSjCLk+BCTk7LUsVyqxWk0ZKspkQR9jDdap+NYMd/NUg8gMqO854Ib068ZeGfK3BHZJKFKUfTqVrFekzjse6ai5Jb+iSYhP1z+S14+Pf6vkejhF8HmT6CuE6heNaAewR0A/jh2oCboAoAoDN/Lgv7Lbnwn/OJ679nfMfQrLQzGztopYrdQ8aytcMj7nrBE+jS2ljh8EPjTyyAcZzXdUqTpSlJp2srcrlUrnfEujc8O+nrF0I50buqv3tH56jIZdWCNufdSni4VFyfjpfwegcbHI4bHMw+CyatQJEb4VwduyNyGznY57tzmrdtKC/VXmha+gytruSF9UTtHIO9SVb1HxHoO1atQqxzV0QrovXAfKU64W7TWP9pGAH+9H5resEeqvOrbMjLOk7eD09TRT5l44XdW1x8bbujHbUU2fG50yJjI3YnDDnXl1YVaXw1E/P8AgurPQOlR/Y7j7Jqtg/nw6mdf5cuhkODX0uR4mp0EpdkisLlWDKcMpBBHMEHIPvAqsoqSaejJTs7oXv7+SZtcrFmxjfAAHgANgO/YVSnSjTjuxVkXnNzd5DQ1oUHKWL6XbBAXmD53MZ25jAOc1m6sbqJdQk1ctXRNPiPvv+leVjn+r5I78L8sn40rjOkfW8NASUEFAPUioB5QBQBQGeeW4fsMZ8J0/FHFdmz3+sujIloY1YSKsiM+rSpzlfOBAJUj1NpPsr2ZqTg1HX8ujLiWJL64TSRI1zAjW7s8XZkSOOSV+rJXDJnDk5zjC77VxOnSd4tbkrNZ6Z8S9wtbaK7eRnfTL1BmxHgM03XyfFqpIBkKdUuNsE1SU6mHirLK715ZW8tbE2uxzxCwuLUuk6LdwsWYsoLMhUaS5ONUZ0r37EDnnNTTnSqNOL3GvT7Mh3WpUE5V6RQXtrho2DxsyOOTKSrD2ioklJWksgmW216czywvbzhZNaMol2VxtntKo0ty7gPbXD/gU41FUhlZ6EVZt02mRldh5QZqSD0UJuLWtqzlQM4YkZxkcidsczgHYVSc4xTLKLeg6jmSIkhdZ0oV1EHDZbUcgbbY5Vi4yqrN2NU4QelxlcTs5JY8znHcD6q2jBRWRlKTepfeilqRbpkEEljuMHBOxrxcZJOs7eB6mHTVNXLHb2tcxsSUFvQD2OKgFdNAd0AUAUAheWiSoUkRXRhgqwBUj1GpTad0DMelPklVsvYNoO56qQnR9x9yvqOR6q9KjtBrKovMq4mX39pPaSNHKrwuVZSDtrQjBweTqfaK9GLhWjlmimg5fiMUoJmV1myzddH8pixI1p3AZG677e6ipTp9xpr/AIv+H9yblntOPXMAV5GW6tu+RCqynA1YZ+ZxmTY5x2jkEKa4p0aU3upbkuT09PzoTdpDbgvB7O6hCqzRSoHLDIeRhrXAxhQ5ADBeR7a582rVa1ehPPNei/oJJkRxbo/Pbk5XWmAQ6AkYbrCuRzU6Y2YjfA766aOLp1UrOz5Mq4tDLhp+MX739DV0T0MqvcZNVB5h6qE5wCdILHHcAMk+6obUdeJKTY9+CrE3xu40MQQMgsH0nTvgkYPPA8fCsN+U4/Abbig/iG1xeFjkEjdjnkd2c93LZyOdaxppFJTuz3hvDJJzpiXOOZ5KvrP6VFatCkryf3Jp0pTfwl74D0TjiwzduTxI7I+qv6nevIr4ydTJZI9Clh4wz1Za7e0rkOgkIbfFAOFSgO8UB7QBQBQBQBQHlAM+K8JhuYzHPGsiHuYZwfEHmD6RVoTlB3i7AynpT5JHTL2Llxz6mQgOPQknJvU2PXXqUdop5VF5oq4mdpJPazfLilQglWBByM41KdmG5Hhua9BqNWPNFNB/Z3NtIqiUGB0ChJIgcEgbO6gZDAgHIOTk8qxdOtT+W95cmTkPbjpHcRLNbvIsyyCTEmos3xwTLh/ldgMuO7W9UjhacpRq2s1w6E7xEcNPxi/e/oauqRhW+WyzcPsg6u7EAKDtkAkgZG5IGM4HPvFc9So4tRitThpU1JNt5I4nvBpkVVGlzy5Ko06eyBvnBO5J9+9WjTzTeqDqWukM1VmbYFmY8huzE+jvrVuMVd6GdnJ5Fu4H0KZsNcZA/wBmDv8AeYfkPfXm19ocKfqd1LCcZ+herLhoRQqqFUcgBgCvMbbd3qdqVlZEpDa1BI7SPFAdgUB7QBQBQBQBQBQBQBQBQBQETx/o9b3iaLiJXx5rcnT0q43FaU606bvFhq5kfSryU3EGXtCbiP5hwJlH4K/swfQa9ajtCMsp5P2KOJQMEEgggg4IIIYHwIO4PrrvvlcqPOFH41fU39DVEtDKt8tk2T7ufo9dVseZ4EvwPo3Nc4bGiP57Dn9VebevlXLXxlOnks2dFLDSnm8kaNwLo3FAPi17R5u27t7e4egYryKtedV/E/LgejTpRpq0UWCKzArI0HKxAUB3igPaAKAKAKAKAKAKAKAKAKAKAKA5oD2gIDpP0Otb0fHRjrMYEqdmVfvd49ByK3o4ipS7r8uBFrmY3nkxu4J16nTPGSwDAhGTKtjrFJ5ctxn1CvSjtCnKPxZP80MqlNyi0i38A8nqR4e4Ilk54x8Uh9CnziPE+4VxVsbKeUckUpYaMc3my5w2IFcZ0jpUAoDqgCgCgCgCgCgCgCgCgCgCgCgCgCgCgPKABQHtAFAeCgCgPaAKAKAKAKAKAKAKAKA//9k="/>
          <p:cNvSpPr>
            <a:spLocks noChangeAspect="1" noChangeArrowheads="1"/>
          </p:cNvSpPr>
          <p:nvPr/>
        </p:nvSpPr>
        <p:spPr bwMode="auto">
          <a:xfrm>
            <a:off x="168275" y="-1919288"/>
            <a:ext cx="2371725" cy="40100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ko-KR" altLang="en-US"/>
          </a:p>
        </p:txBody>
      </p:sp>
      <p:pic>
        <p:nvPicPr>
          <p:cNvPr id="10244" name="Picture 4" descr="http://1.bp.blogspot.com/_gkGhMJWUKCE/TGaQEkJGIVI/AAAAAAAAA-s/NobU6ffTQLM/s400/milk-cart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1311234"/>
            <a:ext cx="4495800" cy="5546766"/>
          </a:xfrm>
          <a:prstGeom prst="rect">
            <a:avLst/>
          </a:prstGeom>
          <a:noFill/>
        </p:spPr>
      </p:pic>
      <p:pic>
        <p:nvPicPr>
          <p:cNvPr id="10246" name="Picture 6" descr="http://www.knowabouthealth.com/wp-content/uploads/2010/08/carton-of-egg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0" y="2514600"/>
            <a:ext cx="3810000" cy="2857500"/>
          </a:xfrm>
          <a:prstGeom prst="rect">
            <a:avLst/>
          </a:prstGeom>
          <a:noFill/>
        </p:spPr>
      </p:pic>
      <p:pic>
        <p:nvPicPr>
          <p:cNvPr id="10248" name="Picture 8" descr="http://www.dionlabel.com/tl_files/dion/images/Ashley%27s%20Blog/Trop50%20old%20packagin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381000" y="1828800"/>
            <a:ext cx="3438525" cy="40100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 loaf of _____________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9218" name="Picture 2" descr="http://spinarecipe.com/Blog/wp-content/uploads/2011/03/loaf-of-bread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447800"/>
            <a:ext cx="6096000" cy="506761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 package of ______________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8194" name="Picture 2" descr="https://encrypted-tbn1.gstatic.com/images?q=tbn:ANd9GcQEkWNEKiLgF2vzKwDHBHhCNEF1bDtHqQMDGL74lv68s6Qo-EMZ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2209800"/>
            <a:ext cx="4010025" cy="4010026"/>
          </a:xfrm>
          <a:prstGeom prst="rect">
            <a:avLst/>
          </a:prstGeom>
          <a:noFill/>
        </p:spPr>
      </p:pic>
      <p:pic>
        <p:nvPicPr>
          <p:cNvPr id="8196" name="Picture 4" descr="http://www.delish.com/cm/delish/images/rG/trident-g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58695" y="3048000"/>
            <a:ext cx="4051905" cy="25527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4" name="Picture 6" descr="http://us.123rf.com/400wm/400/400/ajt/ajt0509/ajt050900038/234235-pickles--cucumbers-in-a-ja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00800" y="3686174"/>
            <a:ext cx="2109527" cy="3171826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 jar of ___________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7170" name="Picture 2" descr="http://mysticchix.com/wp-content/uploads/2013/02/honey-jar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708287"/>
            <a:ext cx="5791200" cy="5149713"/>
          </a:xfrm>
          <a:prstGeom prst="rect">
            <a:avLst/>
          </a:prstGeom>
          <a:noFill/>
        </p:spPr>
      </p:pic>
      <p:pic>
        <p:nvPicPr>
          <p:cNvPr id="7172" name="Picture 4" descr="http://1000awesomethings.files.wordpress.com/2008/09/peanutbutter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48400" y="1295400"/>
            <a:ext cx="2409825" cy="24098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 box of ____________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6146" name="Picture 2" descr="http://www.dominosugar.com/images/products/small/Domino-Confectioners-Sugar-1lb-Bo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" y="1295400"/>
            <a:ext cx="3886200" cy="5251111"/>
          </a:xfrm>
          <a:prstGeom prst="rect">
            <a:avLst/>
          </a:prstGeom>
          <a:noFill/>
        </p:spPr>
      </p:pic>
      <p:pic>
        <p:nvPicPr>
          <p:cNvPr id="6148" name="Picture 4" descr="http://connieonair.com/wp-content/uploads/2011/09/Maid-is-like-box-of-chocolates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EFEFF1"/>
              </a:clrFrom>
              <a:clrTo>
                <a:srgbClr val="EFEF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2600" y="4495800"/>
            <a:ext cx="3346450" cy="2362200"/>
          </a:xfrm>
          <a:prstGeom prst="rect">
            <a:avLst/>
          </a:prstGeom>
          <a:noFill/>
        </p:spPr>
      </p:pic>
      <p:pic>
        <p:nvPicPr>
          <p:cNvPr id="6150" name="Picture 6" descr="http://www.sunpack.com/blog/wp-content/uploads/2010/07/Cheerios_Healthy_Cere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91200" y="1219200"/>
            <a:ext cx="2857500" cy="32289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http://mobile-cuisine.com/wp-content/uploads/2012/08/ground-beef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3999" y="990600"/>
            <a:ext cx="3674301" cy="268224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A pound (kilogram) of _________</a:t>
            </a:r>
            <a:endParaRPr lang="ko-KR" altLang="en-US" dirty="0"/>
          </a:p>
        </p:txBody>
      </p:sp>
      <p:pic>
        <p:nvPicPr>
          <p:cNvPr id="4098" name="Picture 2" descr="http://www.traderjoes.com/images/fearless-flyer/uploads/article-579/97236-6-organic-chicken-pac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676400"/>
            <a:ext cx="5619748" cy="4495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0" name="Picture 4" descr="http://www.scalenet.com/cas/portion%2Bcontrol%2Bsca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3463" y="3533774"/>
            <a:ext cx="3300537" cy="33242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 can of ____________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076" name="Picture 4" descr="http://www.bonappetit.com/wp-content/uploads/2012/09/bas-best-64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05200" y="1371600"/>
            <a:ext cx="5019675" cy="3133726"/>
          </a:xfrm>
          <a:prstGeom prst="rect">
            <a:avLst/>
          </a:prstGeom>
          <a:noFill/>
        </p:spPr>
      </p:pic>
      <p:pic>
        <p:nvPicPr>
          <p:cNvPr id="3078" name="Picture 6" descr="http://i.dailymail.co.uk/i/pix/2012/06/28/article-2166193-13D6EDC3000005DC-154_306x54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11398" y="3886200"/>
            <a:ext cx="1665902" cy="2971800"/>
          </a:xfrm>
          <a:prstGeom prst="rect">
            <a:avLst/>
          </a:prstGeom>
          <a:noFill/>
        </p:spPr>
      </p:pic>
      <p:pic>
        <p:nvPicPr>
          <p:cNvPr id="3074" name="Picture 2" descr="http://www.moneysavingmaineac.com/wp-content/uploads/2013/04/71yM8qpOWEL__SL1200_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1219200"/>
            <a:ext cx="4320050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A bottle of ________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0" name="Picture 2" descr="http://img4-2.realsimple.timeinc.net/images/food-recipes/tools-products/0309/lerida-oliveoil_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62000" y="1295400"/>
            <a:ext cx="4800600" cy="5712716"/>
          </a:xfrm>
          <a:prstGeom prst="rect">
            <a:avLst/>
          </a:prstGeom>
          <a:noFill/>
        </p:spPr>
      </p:pic>
      <p:pic>
        <p:nvPicPr>
          <p:cNvPr id="2052" name="Picture 4" descr="http://psd.fanextra.com/wp-content/uploads/2008/09/wine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53200" y="3048000"/>
            <a:ext cx="2244370" cy="3810000"/>
          </a:xfrm>
          <a:prstGeom prst="rect">
            <a:avLst/>
          </a:prstGeom>
          <a:noFill/>
        </p:spPr>
      </p:pic>
      <p:pic>
        <p:nvPicPr>
          <p:cNvPr id="2054" name="Picture 6" descr="http://blogs.laweekly.com/westcoastsound/warterbottl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1371600"/>
            <a:ext cx="3200400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8" name="Picture 2" descr="K:\Students 2013\after school for going abroad\pics\SAM_175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9144000" cy="705454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At a Grocery Store </a:t>
            </a:r>
            <a:endParaRPr lang="ko-KR" alt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/>
              <a:t>Departments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://www.thearrivalstore.com/media/catalog/product/cache/1/image/1000x1000/9df78eab33525d08d6e5fb8d27136e95/b/l/blueberry340g_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6" y="-243408"/>
            <a:ext cx="4355974" cy="4355975"/>
          </a:xfrm>
          <a:prstGeom prst="rect">
            <a:avLst/>
          </a:prstGeom>
          <a:noFill/>
        </p:spPr>
      </p:pic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4" name="Picture 2" descr="http://www.colourbox.com/preview/2694531-236355-loaf-of-bread-isolated-over-white-backgrou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260647"/>
            <a:ext cx="4608512" cy="3072343"/>
          </a:xfrm>
          <a:prstGeom prst="rect">
            <a:avLst/>
          </a:prstGeom>
          <a:noFill/>
        </p:spPr>
      </p:pic>
      <p:pic>
        <p:nvPicPr>
          <p:cNvPr id="5" name="Picture 2" descr="상품이미지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92080" y="3276600"/>
            <a:ext cx="3851920" cy="3851920"/>
          </a:xfrm>
          <a:prstGeom prst="rect">
            <a:avLst/>
          </a:prstGeom>
          <a:noFill/>
        </p:spPr>
      </p:pic>
      <p:pic>
        <p:nvPicPr>
          <p:cNvPr id="6" name="Picture 4" descr="http://www.bonappetit.com/wp-content/uploads/2011/12/campbells-tomato-soup-48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3850334"/>
            <a:ext cx="2771800" cy="2771800"/>
          </a:xfrm>
          <a:prstGeom prst="rect">
            <a:avLst/>
          </a:prstGeom>
          <a:noFill/>
        </p:spPr>
      </p:pic>
      <p:pic>
        <p:nvPicPr>
          <p:cNvPr id="8" name="Picture 2" descr="상품이미지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763688" y="3041576"/>
            <a:ext cx="3816424" cy="381642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7" name="Picture 2" descr="http://www.imbalstock.com/imgNoCrop/900/600/1-1/mediaDB/cheese-slices-packaging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528" y="404664"/>
            <a:ext cx="2492896" cy="2492896"/>
          </a:xfrm>
          <a:prstGeom prst="rect">
            <a:avLst/>
          </a:prstGeom>
          <a:noFill/>
        </p:spPr>
      </p:pic>
      <p:pic>
        <p:nvPicPr>
          <p:cNvPr id="8" name="Picture 2" descr="http://us.123rf.com/400wm/400/400/nito500/nito5001110/nito500111000031/10751350-packaged-sausages-on-a-white-backgroun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9040"/>
            <a:ext cx="4024866" cy="3068960"/>
          </a:xfrm>
          <a:prstGeom prst="rect">
            <a:avLst/>
          </a:prstGeom>
          <a:noFill/>
        </p:spPr>
      </p:pic>
      <p:pic>
        <p:nvPicPr>
          <p:cNvPr id="9" name="Picture 2" descr="상품이미지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752" y="1412776"/>
            <a:ext cx="3068960" cy="3068960"/>
          </a:xfrm>
          <a:prstGeom prst="rect">
            <a:avLst/>
          </a:prstGeom>
          <a:noFill/>
        </p:spPr>
      </p:pic>
      <p:pic>
        <p:nvPicPr>
          <p:cNvPr id="10" name="Picture 2" descr="상품이미지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52864" y="1196752"/>
            <a:ext cx="3691136" cy="3691136"/>
          </a:xfrm>
          <a:prstGeom prst="rect">
            <a:avLst/>
          </a:prstGeom>
          <a:noFill/>
        </p:spPr>
      </p:pic>
      <p:pic>
        <p:nvPicPr>
          <p:cNvPr id="6" name="Picture 2" descr="http://www.a1coffee.co.uk/media/catalog/product/cache/1/image/514x400/9df78eab33525d08d6e5fb8d27136e95/v/i/viva2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55976" y="4083853"/>
            <a:ext cx="3564779" cy="2774147"/>
          </a:xfrm>
          <a:prstGeom prst="rect">
            <a:avLst/>
          </a:prstGeom>
          <a:noFill/>
        </p:spPr>
      </p:pic>
      <p:pic>
        <p:nvPicPr>
          <p:cNvPr id="5" name="Picture 2" descr="http://cedrus-group-international.com/yahoo_site_admin/assets/images/albacore_white_tuna_A.289224655_std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76256" y="332656"/>
            <a:ext cx="2034952" cy="15156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</p:spPr>
        <p:txBody>
          <a:bodyPr/>
          <a:lstStyle/>
          <a:p>
            <a:pPr algn="l"/>
            <a:r>
              <a:rPr lang="en-US" altLang="ko-K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Supermarket Sweep </a:t>
            </a:r>
            <a:endParaRPr lang="ko-KR" alt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ko-KR" dirty="0" smtClean="0">
              <a:solidFill>
                <a:schemeClr val="tx2"/>
              </a:solidFill>
            </a:endParaRPr>
          </a:p>
          <a:p>
            <a:r>
              <a:rPr lang="en-US" altLang="ko-KR" dirty="0" smtClean="0">
                <a:solidFill>
                  <a:schemeClr val="tx2"/>
                </a:solidFill>
              </a:rPr>
              <a:t>You have 50,000 won to spend</a:t>
            </a:r>
          </a:p>
          <a:p>
            <a:endParaRPr lang="en-US" altLang="ko-KR" dirty="0" smtClean="0">
              <a:solidFill>
                <a:schemeClr val="tx2"/>
              </a:solidFill>
            </a:endParaRPr>
          </a:p>
          <a:p>
            <a:r>
              <a:rPr lang="en-US" altLang="ko-KR" dirty="0" smtClean="0">
                <a:solidFill>
                  <a:schemeClr val="tx2"/>
                </a:solidFill>
              </a:rPr>
              <a:t>Who ever spends the most without going over wins!</a:t>
            </a:r>
          </a:p>
          <a:p>
            <a:endParaRPr lang="en-US" altLang="ko-KR" dirty="0">
              <a:solidFill>
                <a:schemeClr val="tx2"/>
              </a:solidFill>
            </a:endParaRPr>
          </a:p>
          <a:p>
            <a:pPr>
              <a:buNone/>
            </a:pPr>
            <a:r>
              <a:rPr lang="en-US" altLang="ko-KR" dirty="0" smtClean="0">
                <a:solidFill>
                  <a:schemeClr val="tx2"/>
                </a:solidFill>
              </a:rPr>
              <a:t>** You can make two refunds **</a:t>
            </a:r>
          </a:p>
          <a:p>
            <a:endParaRPr lang="ko-KR" altLang="en-US" dirty="0">
              <a:solidFill>
                <a:schemeClr val="tx2"/>
              </a:solidFill>
            </a:endParaRPr>
          </a:p>
        </p:txBody>
      </p:sp>
      <p:pic>
        <p:nvPicPr>
          <p:cNvPr id="50178" name="Picture 2" descr="http://www.andreaatwest.com/wp-content/uploads/2015/02/Wire-Shopping-Cart-160L-side-view_larg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7136904" y="4581128"/>
            <a:ext cx="2007096" cy="2276872"/>
          </a:xfrm>
          <a:prstGeom prst="rect">
            <a:avLst/>
          </a:prstGeom>
          <a:noFill/>
        </p:spPr>
      </p:pic>
      <p:pic>
        <p:nvPicPr>
          <p:cNvPr id="50180" name="Picture 4" descr="http://www.theibns.org/joomla/images/stories/bnoy2009/South_Korea_50000_front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97984" y="0"/>
            <a:ext cx="3446016" cy="14993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상품이미지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0"/>
            <a:ext cx="3312368" cy="3312368"/>
          </a:xfrm>
          <a:prstGeom prst="rect">
            <a:avLst/>
          </a:prstGeom>
          <a:noFill/>
        </p:spPr>
      </p:pic>
      <p:pic>
        <p:nvPicPr>
          <p:cNvPr id="7" name="Picture 2" descr="상품이미지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772816"/>
            <a:ext cx="2699792" cy="2699792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Produce </a:t>
            </a:r>
            <a:endParaRPr lang="ko-KR" altLang="en-US" dirty="0"/>
          </a:p>
        </p:txBody>
      </p:sp>
      <p:pic>
        <p:nvPicPr>
          <p:cNvPr id="5" name="Picture 2" descr="상품이미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3870176"/>
            <a:ext cx="2987824" cy="2987824"/>
          </a:xfrm>
          <a:prstGeom prst="rect">
            <a:avLst/>
          </a:prstGeom>
          <a:noFill/>
        </p:spPr>
      </p:pic>
      <p:pic>
        <p:nvPicPr>
          <p:cNvPr id="8" name="Picture 2" descr="상품이미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0"/>
            <a:ext cx="3271664" cy="3271664"/>
          </a:xfrm>
          <a:prstGeom prst="rect">
            <a:avLst/>
          </a:prstGeom>
          <a:noFill/>
        </p:spPr>
      </p:pic>
      <p:pic>
        <p:nvPicPr>
          <p:cNvPr id="9" name="Picture 2" descr="http://moderngirlnutrition.com/wp-content/uploads/2012/01/blueberries1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2F6FF"/>
              </a:clrFrom>
              <a:clrTo>
                <a:srgbClr val="F2F6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39752" y="2924944"/>
            <a:ext cx="2486075" cy="1861794"/>
          </a:xfrm>
          <a:prstGeom prst="rect">
            <a:avLst/>
          </a:prstGeom>
          <a:noFill/>
        </p:spPr>
      </p:pic>
      <p:pic>
        <p:nvPicPr>
          <p:cNvPr id="10" name="Picture 2" descr="상품이미지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923928" y="692696"/>
            <a:ext cx="2880320" cy="2880320"/>
          </a:xfrm>
          <a:prstGeom prst="rect">
            <a:avLst/>
          </a:prstGeom>
          <a:noFill/>
        </p:spPr>
      </p:pic>
      <p:pic>
        <p:nvPicPr>
          <p:cNvPr id="11" name="Picture 2" descr="상품이미지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2564904"/>
            <a:ext cx="2987824" cy="2987824"/>
          </a:xfrm>
          <a:prstGeom prst="rect">
            <a:avLst/>
          </a:prstGeom>
          <a:noFill/>
        </p:spPr>
      </p:pic>
      <p:pic>
        <p:nvPicPr>
          <p:cNvPr id="4" name="Picture 4" descr="상품이미지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304384" y="4018384"/>
            <a:ext cx="2839616" cy="2839616"/>
          </a:xfrm>
          <a:prstGeom prst="rect">
            <a:avLst/>
          </a:prstGeom>
          <a:noFill/>
        </p:spPr>
      </p:pic>
      <p:pic>
        <p:nvPicPr>
          <p:cNvPr id="6" name="Picture 2" descr="상품이미지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347864" y="3700264"/>
            <a:ext cx="3157736" cy="3157736"/>
          </a:xfrm>
          <a:prstGeom prst="rect">
            <a:avLst/>
          </a:prstGeom>
          <a:noFill/>
        </p:spPr>
      </p:pic>
      <p:pic>
        <p:nvPicPr>
          <p:cNvPr id="12" name="Picture 2" descr="상품이미지"/>
          <p:cNvPicPr>
            <a:picLocks noChangeAspect="1" noChangeArrowheads="1"/>
          </p:cNvPicPr>
          <p:nvPr/>
        </p:nvPicPr>
        <p:blipFill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19672" y="4149080"/>
            <a:ext cx="3195464" cy="31954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Deli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Picture 2" descr="상품이미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96552" y="3311352"/>
            <a:ext cx="4176464" cy="4176464"/>
          </a:xfrm>
          <a:prstGeom prst="rect">
            <a:avLst/>
          </a:prstGeom>
          <a:noFill/>
        </p:spPr>
      </p:pic>
      <p:pic>
        <p:nvPicPr>
          <p:cNvPr id="6" name="Picture 2" descr="상품이미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6704" y="0"/>
            <a:ext cx="3203848" cy="3203848"/>
          </a:xfrm>
          <a:prstGeom prst="rect">
            <a:avLst/>
          </a:prstGeom>
          <a:noFill/>
        </p:spPr>
      </p:pic>
      <p:pic>
        <p:nvPicPr>
          <p:cNvPr id="7" name="Picture 2" descr="상품이미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28928" y="4005064"/>
            <a:ext cx="3115072" cy="3115072"/>
          </a:xfrm>
          <a:prstGeom prst="rect">
            <a:avLst/>
          </a:prstGeom>
          <a:noFill/>
        </p:spPr>
      </p:pic>
      <p:pic>
        <p:nvPicPr>
          <p:cNvPr id="9" name="Picture 2" descr="상품이미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2708920" cy="270892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Bakery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 descr="상품이미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484784"/>
            <a:ext cx="2376264" cy="2376264"/>
          </a:xfrm>
          <a:prstGeom prst="rect">
            <a:avLst/>
          </a:prstGeom>
          <a:noFill/>
        </p:spPr>
      </p:pic>
      <p:pic>
        <p:nvPicPr>
          <p:cNvPr id="5" name="Picture 2" descr="상품이미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84168" y="4221088"/>
            <a:ext cx="3059832" cy="3059832"/>
          </a:xfrm>
          <a:prstGeom prst="rect">
            <a:avLst/>
          </a:prstGeom>
          <a:noFill/>
        </p:spPr>
      </p:pic>
      <p:pic>
        <p:nvPicPr>
          <p:cNvPr id="6" name="Picture 2" descr="상품이미지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68560" y="3861048"/>
            <a:ext cx="2996952" cy="2996952"/>
          </a:xfrm>
          <a:prstGeom prst="rect">
            <a:avLst/>
          </a:prstGeom>
          <a:noFill/>
        </p:spPr>
      </p:pic>
      <p:pic>
        <p:nvPicPr>
          <p:cNvPr id="7" name="Picture 2" descr="상품이미지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192960" y="1268760"/>
            <a:ext cx="3987552" cy="3987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Dairy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 descr="상품이미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3168352" cy="3168352"/>
          </a:xfrm>
          <a:prstGeom prst="rect">
            <a:avLst/>
          </a:prstGeom>
          <a:noFill/>
        </p:spPr>
      </p:pic>
      <p:pic>
        <p:nvPicPr>
          <p:cNvPr id="5" name="Picture 2" descr="상품이미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75040" y="4365104"/>
            <a:ext cx="2868960" cy="2868960"/>
          </a:xfrm>
          <a:prstGeom prst="rect">
            <a:avLst/>
          </a:prstGeom>
          <a:noFill/>
        </p:spPr>
      </p:pic>
      <p:pic>
        <p:nvPicPr>
          <p:cNvPr id="6" name="Picture 2" descr="상품이미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5616" y="3205336"/>
            <a:ext cx="3652664" cy="3652664"/>
          </a:xfrm>
          <a:prstGeom prst="rect">
            <a:avLst/>
          </a:prstGeom>
          <a:noFill/>
        </p:spPr>
      </p:pic>
      <p:pic>
        <p:nvPicPr>
          <p:cNvPr id="7" name="Picture 2" descr="상품이미지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AFCF9"/>
              </a:clrFrom>
              <a:clrTo>
                <a:srgbClr val="FAFCF9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2120" y="548680"/>
            <a:ext cx="3275856" cy="32758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Canned Food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" name="Picture 2" descr="상품이미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828600" y="3284984"/>
            <a:ext cx="4609728" cy="4609728"/>
          </a:xfrm>
          <a:prstGeom prst="rect">
            <a:avLst/>
          </a:prstGeom>
          <a:noFill/>
        </p:spPr>
      </p:pic>
      <p:pic>
        <p:nvPicPr>
          <p:cNvPr id="5" name="Picture 2" descr="상품이미지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37920" y="4051920"/>
            <a:ext cx="2806080" cy="2806080"/>
          </a:xfrm>
          <a:prstGeom prst="rect">
            <a:avLst/>
          </a:prstGeom>
          <a:noFill/>
        </p:spPr>
      </p:pic>
      <p:pic>
        <p:nvPicPr>
          <p:cNvPr id="6" name="Picture 2" descr="상품이미지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24128" y="0"/>
            <a:ext cx="3868687" cy="3868687"/>
          </a:xfrm>
          <a:prstGeom prst="rect">
            <a:avLst/>
          </a:prstGeom>
          <a:noFill/>
        </p:spPr>
      </p:pic>
      <p:pic>
        <p:nvPicPr>
          <p:cNvPr id="7" name="Picture 4" descr="상품이미지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411760" y="1052736"/>
            <a:ext cx="4449688" cy="4449688"/>
          </a:xfrm>
          <a:prstGeom prst="rect">
            <a:avLst/>
          </a:prstGeom>
          <a:noFill/>
        </p:spPr>
      </p:pic>
      <p:pic>
        <p:nvPicPr>
          <p:cNvPr id="8" name="Picture 2" descr="상품이미지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468560" y="0"/>
            <a:ext cx="2928392" cy="29283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" name="Picture 2" descr="상품이미지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58616" cy="2458616"/>
          </a:xfrm>
          <a:prstGeom prst="rect">
            <a:avLst/>
          </a:prstGeom>
          <a:noFill/>
        </p:spPr>
      </p:pic>
      <p:pic>
        <p:nvPicPr>
          <p:cNvPr id="6" name="Picture 2" descr="http://images.homeplus.co.kr/goods/main/500/48/34/02/9974834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5" y="0"/>
            <a:ext cx="2195735" cy="2195735"/>
          </a:xfrm>
          <a:prstGeom prst="rect">
            <a:avLst/>
          </a:prstGeom>
          <a:noFill/>
        </p:spPr>
      </p:pic>
      <p:pic>
        <p:nvPicPr>
          <p:cNvPr id="7" name="Picture 2" descr="http://images.homeplus.co.kr/goods/main/500/89/31/06/9988931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0"/>
            <a:ext cx="2132856" cy="2132856"/>
          </a:xfrm>
          <a:prstGeom prst="rect">
            <a:avLst/>
          </a:prstGeom>
          <a:noFill/>
        </p:spPr>
      </p:pic>
      <p:pic>
        <p:nvPicPr>
          <p:cNvPr id="8" name="Picture 2" descr="상품이미지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684584" y="3942184"/>
            <a:ext cx="2915816" cy="2915816"/>
          </a:xfrm>
          <a:prstGeom prst="rect">
            <a:avLst/>
          </a:prstGeom>
          <a:noFill/>
        </p:spPr>
      </p:pic>
      <p:pic>
        <p:nvPicPr>
          <p:cNvPr id="9" name="Picture 2" descr="상품이미지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91680" y="3212976"/>
            <a:ext cx="4105672" cy="4105672"/>
          </a:xfrm>
          <a:prstGeom prst="rect">
            <a:avLst/>
          </a:prstGeom>
          <a:noFill/>
        </p:spPr>
      </p:pic>
      <p:pic>
        <p:nvPicPr>
          <p:cNvPr id="10" name="Picture 2" descr="상품이미지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067944" y="1700808"/>
            <a:ext cx="4432175" cy="4432175"/>
          </a:xfrm>
          <a:prstGeom prst="rect">
            <a:avLst/>
          </a:prstGeom>
          <a:noFill/>
        </p:spPr>
      </p:pic>
      <p:pic>
        <p:nvPicPr>
          <p:cNvPr id="11" name="Picture 2" descr="상품이미지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691680" y="836712"/>
            <a:ext cx="3140968" cy="3140968"/>
          </a:xfrm>
          <a:prstGeom prst="rect">
            <a:avLst/>
          </a:prstGeom>
          <a:noFill/>
        </p:spPr>
      </p:pic>
      <p:pic>
        <p:nvPicPr>
          <p:cNvPr id="12" name="Picture 2" descr="상품이미지"/>
          <p:cNvPicPr>
            <a:picLocks noChangeAspect="1" noChangeArrowheads="1"/>
          </p:cNvPicPr>
          <p:nvPr/>
        </p:nvPicPr>
        <p:blipFill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2276872"/>
            <a:ext cx="2424335" cy="2424335"/>
          </a:xfrm>
          <a:prstGeom prst="rect">
            <a:avLst/>
          </a:prstGeom>
          <a:noFill/>
        </p:spPr>
      </p:pic>
      <p:pic>
        <p:nvPicPr>
          <p:cNvPr id="13" name="Picture 2" descr="상품이미지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431632" y="2204864"/>
            <a:ext cx="2712368" cy="27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Fresh Fruits and Vegetables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7650" name="Picture 2" descr="http://www.aisletracker.com/blog/wp-content/uploads/2013/04/Grocery_shopping_on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724288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Produce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7650" name="Picture 2" descr="http://www.aisletracker.com/blog/wp-content/uploads/2013/04/Grocery_shopping_onlin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676400"/>
            <a:ext cx="8724288" cy="5181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dairy-farms.regionaldirectory.us/dairy-products-6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066800"/>
            <a:ext cx="5638800" cy="5638801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Dairy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Seafood </a:t>
            </a:r>
            <a:endParaRPr lang="ko-KR" alt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2770" name="Picture 2" descr="http://www.thriftyfoods.com/pickup/assets/full/seafood-king-neptunes-crow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14400" y="1590366"/>
            <a:ext cx="7315200" cy="51914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Bakery </a:t>
            </a:r>
            <a:endParaRPr lang="ko-KR" altLang="en-US" dirty="0"/>
          </a:p>
        </p:txBody>
      </p:sp>
      <p:pic>
        <p:nvPicPr>
          <p:cNvPr id="31748" name="Picture 4" descr="http://www.nexira.com/Image/Pains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6F5F1"/>
              </a:clrFrom>
              <a:clrTo>
                <a:srgbClr val="F6F5F1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5000" y="1828800"/>
            <a:ext cx="5029200" cy="46842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148</TotalTime>
  <Words>135</Words>
  <Application>Microsoft Office PowerPoint</Application>
  <PresentationFormat>화면 슬라이드 쇼(4:3)</PresentationFormat>
  <Paragraphs>49</Paragraphs>
  <Slides>48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48</vt:i4>
      </vt:variant>
    </vt:vector>
  </HeadingPairs>
  <TitlesOfParts>
    <vt:vector size="49" baseType="lpstr">
      <vt:lpstr>Office 테마</vt:lpstr>
      <vt:lpstr>005 – At the Supermarket </vt:lpstr>
      <vt:lpstr>Supermarket </vt:lpstr>
      <vt:lpstr>Supermarket </vt:lpstr>
      <vt:lpstr>At a Grocery Store </vt:lpstr>
      <vt:lpstr>Fresh Fruits and Vegetables </vt:lpstr>
      <vt:lpstr>Produce</vt:lpstr>
      <vt:lpstr>Dairy </vt:lpstr>
      <vt:lpstr>Seafood </vt:lpstr>
      <vt:lpstr>Bakery </vt:lpstr>
      <vt:lpstr>Canned Food </vt:lpstr>
      <vt:lpstr>Frozen Foods</vt:lpstr>
      <vt:lpstr>Deli 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슬라이드 23</vt:lpstr>
      <vt:lpstr>p.76</vt:lpstr>
      <vt:lpstr>슬라이드 25</vt:lpstr>
      <vt:lpstr>Department Blitz:  </vt:lpstr>
      <vt:lpstr>Hint </vt:lpstr>
      <vt:lpstr>슬라이드 28</vt:lpstr>
      <vt:lpstr>A bag of ________</vt:lpstr>
      <vt:lpstr>A head of __________</vt:lpstr>
      <vt:lpstr>A carton of _____________</vt:lpstr>
      <vt:lpstr>A loaf of _____________</vt:lpstr>
      <vt:lpstr>A package of ______________</vt:lpstr>
      <vt:lpstr>A jar of ___________</vt:lpstr>
      <vt:lpstr>A box of ____________</vt:lpstr>
      <vt:lpstr>A pound (kilogram) of _________</vt:lpstr>
      <vt:lpstr>A can of ____________</vt:lpstr>
      <vt:lpstr>A bottle of ________</vt:lpstr>
      <vt:lpstr>슬라이드 39</vt:lpstr>
      <vt:lpstr>슬라이드 40</vt:lpstr>
      <vt:lpstr>슬라이드 41</vt:lpstr>
      <vt:lpstr>Supermarket Sweep </vt:lpstr>
      <vt:lpstr>Produce </vt:lpstr>
      <vt:lpstr>Deli </vt:lpstr>
      <vt:lpstr>Bakery </vt:lpstr>
      <vt:lpstr>Dairy </vt:lpstr>
      <vt:lpstr>Canned Food</vt:lpstr>
      <vt:lpstr>슬라이드 48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005 – At the Supermarket</dc:title>
  <dc:creator>user</dc:creator>
  <cp:lastModifiedBy>user</cp:lastModifiedBy>
  <cp:revision>13</cp:revision>
  <dcterms:created xsi:type="dcterms:W3CDTF">2015-04-09T04:03:09Z</dcterms:created>
  <dcterms:modified xsi:type="dcterms:W3CDTF">2015-04-09T06:36:09Z</dcterms:modified>
</cp:coreProperties>
</file>