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92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1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33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44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34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01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2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6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9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2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DB91-B6C3-434E-83AF-A57610B44F3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BAE4-0D2D-4E6F-82C0-3A8D3FD445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17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36776" y="188640"/>
            <a:ext cx="6514306" cy="8915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Name: 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Hercules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48944" y="1412776"/>
            <a:ext cx="5134000" cy="525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/>
              <a:t>Job: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Skills: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Carrying:  </a:t>
            </a: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5097016" y="1876232"/>
            <a:ext cx="427828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(Athletics) </a:t>
            </a:r>
          </a:p>
          <a:p>
            <a:pPr algn="l"/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Good at sports. </a:t>
            </a:r>
          </a:p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Strong and Fast</a:t>
            </a:r>
          </a:p>
          <a:p>
            <a:pPr algn="l"/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bottle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Rope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Camera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bars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" name="Picture 10" descr="Image result for black studen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016" y="0"/>
            <a:ext cx="6667500" cy="109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36776" y="188640"/>
            <a:ext cx="6514306" cy="8915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Name: 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Ariel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48944" y="1412776"/>
            <a:ext cx="5134000" cy="525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/>
              <a:t>Job: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Skills: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Carrying:  </a:t>
            </a: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5097016" y="1876232"/>
            <a:ext cx="427828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(photography) </a:t>
            </a:r>
          </a:p>
          <a:p>
            <a:pPr algn="l"/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Some knowledge</a:t>
            </a:r>
          </a:p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about nature</a:t>
            </a:r>
          </a:p>
          <a:p>
            <a:pPr algn="l"/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Camera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 lenses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Image result for photograph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817"/>
            <a:ext cx="47625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36776" y="188640"/>
            <a:ext cx="6514306" cy="8915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Name: 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Samantha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48944" y="1412776"/>
            <a:ext cx="5134000" cy="525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/>
              <a:t>Job: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Skills: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Carrying:  </a:t>
            </a: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5097016" y="1876232"/>
            <a:ext cx="427828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(nursing) </a:t>
            </a:r>
          </a:p>
          <a:p>
            <a:pPr algn="l"/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First Aid</a:t>
            </a:r>
          </a:p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 algn="l"/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Aid Kit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Tylenol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Flashlight 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4942" y="116632"/>
            <a:ext cx="6274912" cy="94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36776" y="188640"/>
            <a:ext cx="6514306" cy="8915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Name: 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Arianna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48944" y="1412776"/>
            <a:ext cx="5134000" cy="525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/>
              <a:t>Job: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Skills: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Carrying:  </a:t>
            </a: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5097016" y="1876232"/>
            <a:ext cx="427828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(Art) </a:t>
            </a:r>
          </a:p>
          <a:p>
            <a:pPr algn="l"/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Can draw accurately </a:t>
            </a:r>
          </a:p>
          <a:p>
            <a:pPr algn="l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and quickly. </a:t>
            </a:r>
          </a:p>
          <a:p>
            <a:pPr algn="l"/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Pencil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Notebook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Candles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novel  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Image result for indian studen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632" y="721258"/>
            <a:ext cx="6162372" cy="74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36776" y="188640"/>
            <a:ext cx="6514306" cy="8915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Name: 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Ramsy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448944" y="1412776"/>
            <a:ext cx="5134000" cy="52565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altLang="ko-KR" dirty="0" smtClean="0"/>
              <a:t>Job: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Skills:  </a:t>
            </a:r>
          </a:p>
          <a:p>
            <a:pPr algn="l"/>
            <a:endParaRPr lang="en-US" altLang="ko-KR" dirty="0"/>
          </a:p>
          <a:p>
            <a:pPr algn="l"/>
            <a:r>
              <a:rPr lang="en-US" altLang="ko-KR" dirty="0" smtClean="0"/>
              <a:t>Carrying:  </a:t>
            </a: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5097016" y="1876232"/>
            <a:ext cx="4278288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(Chef) </a:t>
            </a:r>
          </a:p>
          <a:p>
            <a:pPr algn="l"/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Cooking</a:t>
            </a:r>
          </a:p>
          <a:p>
            <a:pPr algn="l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algn="l"/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Kettle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Cups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Noodles 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640" y="0"/>
            <a:ext cx="6408712" cy="84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117</Words>
  <Application>Microsoft Office PowerPoint</Application>
  <PresentationFormat>A4 용지(210x297mm)</PresentationFormat>
  <Paragraphs>71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Name:  Hercules</vt:lpstr>
      <vt:lpstr>Name:  Ariel</vt:lpstr>
      <vt:lpstr>Name:  Samantha </vt:lpstr>
      <vt:lpstr>Name:  Arianna  </vt:lpstr>
      <vt:lpstr>Name:  Ramsy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</cp:revision>
  <cp:lastPrinted>2017-10-24T02:17:57Z</cp:lastPrinted>
  <dcterms:created xsi:type="dcterms:W3CDTF">2017-10-24T02:05:56Z</dcterms:created>
  <dcterms:modified xsi:type="dcterms:W3CDTF">2017-10-24T04:40:56Z</dcterms:modified>
</cp:coreProperties>
</file>