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5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59" r:id="rId6"/>
    <p:sldId id="268" r:id="rId7"/>
    <p:sldId id="267" r:id="rId8"/>
    <p:sldId id="260" r:id="rId9"/>
    <p:sldId id="269" r:id="rId10"/>
    <p:sldId id="301" r:id="rId11"/>
    <p:sldId id="261" r:id="rId12"/>
    <p:sldId id="270" r:id="rId13"/>
    <p:sldId id="262" r:id="rId14"/>
    <p:sldId id="271" r:id="rId15"/>
    <p:sldId id="272" r:id="rId16"/>
    <p:sldId id="273" r:id="rId17"/>
    <p:sldId id="26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5" r:id="rId45"/>
    <p:sldId id="303" r:id="rId46"/>
    <p:sldId id="304" r:id="rId47"/>
    <p:sldId id="300" r:id="rId48"/>
    <p:sldId id="265" r:id="rId49"/>
  </p:sldIdLst>
  <p:sldSz cx="9144000" cy="5221288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4" d="100"/>
          <a:sy n="144" d="100"/>
        </p:scale>
        <p:origin x="-684" y="-102"/>
      </p:cViewPr>
      <p:guideLst>
        <p:guide orient="horz" pos="164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621984"/>
            <a:ext cx="7772400" cy="111919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58730"/>
            <a:ext cx="6400800" cy="133432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A4F4-D2AC-431F-BC4A-9FAB73503ABA}" type="datetimeFigureOut">
              <a:rPr lang="ko-KR" altLang="en-US" smtClean="0"/>
              <a:t>2017-10-19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11EF9-79EF-427D-B411-FD0C1062B8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8995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A4F4-D2AC-431F-BC4A-9FAB73503ABA}" type="datetimeFigureOut">
              <a:rPr lang="ko-KR" altLang="en-US" smtClean="0"/>
              <a:t>2017-10-19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11EF9-79EF-427D-B411-FD0C1062B8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8755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159540"/>
            <a:ext cx="2057400" cy="339142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59540"/>
            <a:ext cx="6019800" cy="339142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A4F4-D2AC-431F-BC4A-9FAB73503ABA}" type="datetimeFigureOut">
              <a:rPr lang="ko-KR" altLang="en-US" smtClean="0"/>
              <a:t>2017-10-19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11EF9-79EF-427D-B411-FD0C1062B8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4906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A4F4-D2AC-431F-BC4A-9FAB73503ABA}" type="datetimeFigureOut">
              <a:rPr lang="ko-KR" altLang="en-US" smtClean="0"/>
              <a:t>2017-10-19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11EF9-79EF-427D-B411-FD0C1062B8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422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55161"/>
            <a:ext cx="7772400" cy="103700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213005"/>
            <a:ext cx="7772400" cy="1142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A4F4-D2AC-431F-BC4A-9FAB73503ABA}" type="datetimeFigureOut">
              <a:rPr lang="ko-KR" altLang="en-US" smtClean="0"/>
              <a:t>2017-10-19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11EF9-79EF-427D-B411-FD0C1062B8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0337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927021"/>
            <a:ext cx="4038600" cy="26239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927021"/>
            <a:ext cx="4038600" cy="26239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A4F4-D2AC-431F-BC4A-9FAB73503ABA}" type="datetimeFigureOut">
              <a:rPr lang="ko-KR" altLang="en-US" smtClean="0"/>
              <a:t>2017-10-19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11EF9-79EF-427D-B411-FD0C1062B8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613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09093"/>
            <a:ext cx="8229600" cy="870215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68747"/>
            <a:ext cx="4040188" cy="48707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55825"/>
            <a:ext cx="4040188" cy="30082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68747"/>
            <a:ext cx="4041775" cy="48707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55825"/>
            <a:ext cx="4041775" cy="30082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A4F4-D2AC-431F-BC4A-9FAB73503ABA}" type="datetimeFigureOut">
              <a:rPr lang="ko-KR" altLang="en-US" smtClean="0"/>
              <a:t>2017-10-19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11EF9-79EF-427D-B411-FD0C1062B8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6901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A4F4-D2AC-431F-BC4A-9FAB73503ABA}" type="datetimeFigureOut">
              <a:rPr lang="ko-KR" altLang="en-US" smtClean="0"/>
              <a:t>2017-10-19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11EF9-79EF-427D-B411-FD0C1062B8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3725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A4F4-D2AC-431F-BC4A-9FAB73503ABA}" type="datetimeFigureOut">
              <a:rPr lang="ko-KR" altLang="en-US" smtClean="0"/>
              <a:t>2017-10-19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11EF9-79EF-427D-B411-FD0C1062B8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0436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7885"/>
            <a:ext cx="3008313" cy="88471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7885"/>
            <a:ext cx="5111750" cy="445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92603"/>
            <a:ext cx="3008313" cy="357150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A4F4-D2AC-431F-BC4A-9FAB73503ABA}" type="datetimeFigureOut">
              <a:rPr lang="ko-KR" altLang="en-US" smtClean="0"/>
              <a:t>2017-10-19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11EF9-79EF-427D-B411-FD0C1062B8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7434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54902"/>
            <a:ext cx="5486400" cy="4314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66532"/>
            <a:ext cx="5486400" cy="3132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86383"/>
            <a:ext cx="5486400" cy="6127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A4F4-D2AC-431F-BC4A-9FAB73503ABA}" type="datetimeFigureOut">
              <a:rPr lang="ko-KR" altLang="en-US" smtClean="0"/>
              <a:t>2017-10-19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11EF9-79EF-427D-B411-FD0C1062B8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9610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9093"/>
            <a:ext cx="8229600" cy="870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18301"/>
            <a:ext cx="8229600" cy="3445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839361"/>
            <a:ext cx="2133600" cy="2779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2A4F4-D2AC-431F-BC4A-9FAB73503ABA}" type="datetimeFigureOut">
              <a:rPr lang="ko-KR" altLang="en-US" smtClean="0"/>
              <a:t>2017-10-19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839361"/>
            <a:ext cx="2895600" cy="2779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839361"/>
            <a:ext cx="2133600" cy="2779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11EF9-79EF-427D-B411-FD0C1062B8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0378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llproudamericans.com/maze-game.html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1pTZTHZF4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allow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03383" cy="52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Halloween</a:t>
            </a:r>
            <a:r>
              <a:rPr lang="ko-KR" altLang="en-US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ko-KR" altLang="en-US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708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Halloween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ko-KR" dirty="0" smtClean="0"/>
              <a:t>     More </a:t>
            </a:r>
            <a:r>
              <a:rPr lang="en-US" altLang="ko-KR" dirty="0"/>
              <a:t>than a thousand years ago the Christian church named November 1</a:t>
            </a:r>
            <a:r>
              <a:rPr lang="en-US" altLang="ko-KR" i="1" dirty="0"/>
              <a:t> All </a:t>
            </a:r>
            <a:r>
              <a:rPr lang="en-US" altLang="ko-KR" b="1" i="1" dirty="0"/>
              <a:t>Saints</a:t>
            </a:r>
            <a:r>
              <a:rPr lang="en-US" altLang="ko-KR" i="1" dirty="0"/>
              <a:t> Day</a:t>
            </a:r>
            <a:r>
              <a:rPr lang="en-US" altLang="ko-KR" dirty="0"/>
              <a:t> (also called </a:t>
            </a:r>
            <a:r>
              <a:rPr lang="en-US" altLang="ko-KR" i="1" dirty="0"/>
              <a:t>All Hallows</a:t>
            </a:r>
            <a:r>
              <a:rPr lang="en-US" altLang="ko-KR" dirty="0"/>
              <a:t>.) This was a special </a:t>
            </a:r>
            <a:r>
              <a:rPr lang="en-US" altLang="ko-KR" b="1" dirty="0"/>
              <a:t>holy</a:t>
            </a:r>
            <a:r>
              <a:rPr lang="en-US" altLang="ko-KR" dirty="0"/>
              <a:t> day to honor the </a:t>
            </a:r>
            <a:r>
              <a:rPr lang="en-US" altLang="ko-KR" b="1" dirty="0"/>
              <a:t>saints</a:t>
            </a:r>
            <a:r>
              <a:rPr lang="en-US" altLang="ko-KR" dirty="0"/>
              <a:t> and other people who died for their religion. The night before </a:t>
            </a:r>
            <a:r>
              <a:rPr lang="en-US" altLang="ko-KR" i="1" dirty="0"/>
              <a:t>All Hallows</a:t>
            </a:r>
            <a:r>
              <a:rPr lang="en-US" altLang="ko-KR" dirty="0"/>
              <a:t> was called </a:t>
            </a:r>
            <a:r>
              <a:rPr lang="en-US" altLang="ko-KR" i="1" dirty="0" smtClean="0"/>
              <a:t>Hallows </a:t>
            </a:r>
            <a:r>
              <a:rPr lang="en-US" altLang="ko-KR" i="1" dirty="0"/>
              <a:t>Eve</a:t>
            </a:r>
            <a:r>
              <a:rPr lang="en-US" altLang="ko-KR" dirty="0"/>
              <a:t>. Later the name was changed to Halloween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376536" y="234380"/>
            <a:ext cx="8534943" cy="1368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night before”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아래쪽 화살표 4"/>
          <p:cNvSpPr/>
          <p:nvPr/>
        </p:nvSpPr>
        <p:spPr>
          <a:xfrm>
            <a:off x="565517" y="1613044"/>
            <a:ext cx="648072" cy="17176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549424" y="3402732"/>
            <a:ext cx="720080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4" descr="Image result for sai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925" y="3546748"/>
            <a:ext cx="113150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Halloween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ko-KR" dirty="0" smtClean="0"/>
              <a:t>     Like </a:t>
            </a:r>
            <a:r>
              <a:rPr lang="en-US" altLang="ko-KR" dirty="0"/>
              <a:t>the Celts, the Europeans of that time also believed that the </a:t>
            </a:r>
            <a:r>
              <a:rPr lang="en-US" altLang="ko-KR" b="1" dirty="0"/>
              <a:t>spirits</a:t>
            </a:r>
            <a:r>
              <a:rPr lang="en-US" altLang="ko-KR" dirty="0"/>
              <a:t> of the dead would visit the earth on Halloween. They worried that </a:t>
            </a:r>
            <a:r>
              <a:rPr lang="en-US" altLang="ko-KR" b="1" dirty="0"/>
              <a:t>evil spirits</a:t>
            </a:r>
            <a:r>
              <a:rPr lang="en-US" altLang="ko-KR" dirty="0"/>
              <a:t> would cause problems or hurt them. So on that night people wore costumes that looked like ghosts or other </a:t>
            </a:r>
            <a:r>
              <a:rPr lang="en-US" altLang="ko-KR" b="1" dirty="0"/>
              <a:t>evil</a:t>
            </a:r>
            <a:r>
              <a:rPr lang="en-US" altLang="ko-KR" dirty="0"/>
              <a:t> creatures. They thought if they dressed like that, the spirits would think they were also dead and not harm them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376536" y="234380"/>
            <a:ext cx="8534943" cy="1368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visited earth on All Hallows Eve? 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203848" y="1610476"/>
            <a:ext cx="1224136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아래쪽 화살표 4"/>
          <p:cNvSpPr/>
          <p:nvPr/>
        </p:nvSpPr>
        <p:spPr>
          <a:xfrm>
            <a:off x="3491880" y="1314501"/>
            <a:ext cx="64807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6" descr="Image result for spirit 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0364"/>
            <a:ext cx="704110" cy="127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36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Halloween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ko-KR" dirty="0" smtClean="0"/>
              <a:t>     Like </a:t>
            </a:r>
            <a:r>
              <a:rPr lang="en-US" altLang="ko-KR" dirty="0"/>
              <a:t>the Celts, the Europeans of that time also believed that the </a:t>
            </a:r>
            <a:r>
              <a:rPr lang="en-US" altLang="ko-KR" b="1" dirty="0"/>
              <a:t>spirits</a:t>
            </a:r>
            <a:r>
              <a:rPr lang="en-US" altLang="ko-KR" dirty="0"/>
              <a:t> of the dead would visit the earth on Halloween. They worried that </a:t>
            </a:r>
            <a:r>
              <a:rPr lang="en-US" altLang="ko-KR" b="1" dirty="0"/>
              <a:t>evil spirits</a:t>
            </a:r>
            <a:r>
              <a:rPr lang="en-US" altLang="ko-KR" dirty="0"/>
              <a:t> would cause problems or hurt them. So on that night people wore costumes that looked like ghosts or other </a:t>
            </a:r>
            <a:r>
              <a:rPr lang="en-US" altLang="ko-KR" b="1" dirty="0"/>
              <a:t>evil</a:t>
            </a:r>
            <a:r>
              <a:rPr lang="en-US" altLang="ko-KR" dirty="0"/>
              <a:t> creatures. They thought if they dressed like that, the spirits would think they were also dead and not harm them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376536" y="234380"/>
            <a:ext cx="8534943" cy="1368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did they wear costumes? 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67544" y="3474740"/>
            <a:ext cx="7992888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아래쪽 화살표 4"/>
          <p:cNvSpPr/>
          <p:nvPr/>
        </p:nvSpPr>
        <p:spPr>
          <a:xfrm>
            <a:off x="3923928" y="1602532"/>
            <a:ext cx="648072" cy="1872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6" descr="Image result for spirit 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0364"/>
            <a:ext cx="704110" cy="127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76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Halloween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ko-KR" dirty="0" smtClean="0"/>
              <a:t>     The </a:t>
            </a:r>
            <a:r>
              <a:rPr lang="en-US" altLang="ko-KR" dirty="0"/>
              <a:t>tradition of Halloween was carried to America by the immigrating Europeans. Some of the traditions changed a little, though. For example, on Halloween in Europe some people would carry </a:t>
            </a:r>
            <a:r>
              <a:rPr lang="en-US" altLang="ko-KR" b="1" dirty="0"/>
              <a:t>lanterns</a:t>
            </a:r>
            <a:r>
              <a:rPr lang="en-US" altLang="ko-KR" dirty="0"/>
              <a:t> made from </a:t>
            </a:r>
            <a:r>
              <a:rPr lang="en-US" altLang="ko-KR" b="1" dirty="0"/>
              <a:t>turnips</a:t>
            </a:r>
            <a:r>
              <a:rPr lang="en-US" altLang="ko-KR" dirty="0"/>
              <a:t>. In America, pumpkins were more common. So people began putting candles inside them and using them as </a:t>
            </a:r>
            <a:r>
              <a:rPr lang="en-US" altLang="ko-KR" b="1" dirty="0"/>
              <a:t>lanterns</a:t>
            </a:r>
            <a:r>
              <a:rPr lang="en-US" altLang="ko-KR" dirty="0"/>
              <a:t>. That is why you see Jack 'o lanterns today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376536" y="234380"/>
            <a:ext cx="8534943" cy="1368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did Halloween get to America? 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5004048" y="1602532"/>
            <a:ext cx="1800200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아래쪽 화살표 5"/>
          <p:cNvSpPr/>
          <p:nvPr/>
        </p:nvSpPr>
        <p:spPr>
          <a:xfrm>
            <a:off x="5652120" y="1314500"/>
            <a:ext cx="64807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8" descr="Image result for lantern  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78078"/>
            <a:ext cx="756529" cy="108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36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Halloween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ko-KR" dirty="0" smtClean="0"/>
              <a:t>     The </a:t>
            </a:r>
            <a:r>
              <a:rPr lang="en-US" altLang="ko-KR" dirty="0"/>
              <a:t>tradition of Halloween was carried to America by the immigrating Europeans. Some of the traditions changed a little, though. For example, on Halloween in Europe some people would carry </a:t>
            </a:r>
            <a:r>
              <a:rPr lang="en-US" altLang="ko-KR" b="1" dirty="0"/>
              <a:t>lanterns</a:t>
            </a:r>
            <a:r>
              <a:rPr lang="en-US" altLang="ko-KR" dirty="0"/>
              <a:t> made from </a:t>
            </a:r>
            <a:r>
              <a:rPr lang="en-US" altLang="ko-KR" b="1" dirty="0"/>
              <a:t>turnips</a:t>
            </a:r>
            <a:r>
              <a:rPr lang="en-US" altLang="ko-KR" dirty="0"/>
              <a:t>. In America, pumpkins were more common. So people began putting candles inside them and using them as </a:t>
            </a:r>
            <a:r>
              <a:rPr lang="en-US" altLang="ko-KR" b="1" dirty="0"/>
              <a:t>lanterns</a:t>
            </a:r>
            <a:r>
              <a:rPr lang="en-US" altLang="ko-KR" dirty="0"/>
              <a:t>. That is why you see Jack 'o lanterns today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376536" y="234380"/>
            <a:ext cx="8534943" cy="1368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did Europeans use for lanterns? 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5724128" y="2538636"/>
            <a:ext cx="1224136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아래쪽 화살표 5"/>
          <p:cNvSpPr/>
          <p:nvPr/>
        </p:nvSpPr>
        <p:spPr>
          <a:xfrm>
            <a:off x="6012160" y="1602532"/>
            <a:ext cx="648072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8" descr="Image result for lantern  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78078"/>
            <a:ext cx="756529" cy="108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55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Halloween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ko-KR" dirty="0" smtClean="0"/>
              <a:t>     The </a:t>
            </a:r>
            <a:r>
              <a:rPr lang="en-US" altLang="ko-KR" dirty="0"/>
              <a:t>tradition of Halloween was carried to America by the immigrating Europeans. Some of the traditions changed a little, though. For example, on Halloween in Europe some people would carry </a:t>
            </a:r>
            <a:r>
              <a:rPr lang="en-US" altLang="ko-KR" b="1" dirty="0"/>
              <a:t>lanterns</a:t>
            </a:r>
            <a:r>
              <a:rPr lang="en-US" altLang="ko-KR" dirty="0"/>
              <a:t> made from </a:t>
            </a:r>
            <a:r>
              <a:rPr lang="en-US" altLang="ko-KR" b="1" dirty="0"/>
              <a:t>turnips</a:t>
            </a:r>
            <a:r>
              <a:rPr lang="en-US" altLang="ko-KR" dirty="0"/>
              <a:t>. In America, pumpkins were more common. So people began putting candles inside them and using them as </a:t>
            </a:r>
            <a:r>
              <a:rPr lang="en-US" altLang="ko-KR" b="1" dirty="0"/>
              <a:t>lanterns</a:t>
            </a:r>
            <a:r>
              <a:rPr lang="en-US" altLang="ko-KR" dirty="0"/>
              <a:t>. That is why you see Jack 'o lanterns today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376536" y="234380"/>
            <a:ext cx="8534943" cy="1368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did the Americans use for lanterns?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907704" y="2898676"/>
            <a:ext cx="1656184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아래쪽 화살표 5"/>
          <p:cNvSpPr/>
          <p:nvPr/>
        </p:nvSpPr>
        <p:spPr>
          <a:xfrm>
            <a:off x="2411760" y="1602532"/>
            <a:ext cx="648072" cy="12961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8" descr="Image result for lantern  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78078"/>
            <a:ext cx="756529" cy="108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55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Halloween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ko-KR" dirty="0" smtClean="0"/>
              <a:t>     The </a:t>
            </a:r>
            <a:r>
              <a:rPr lang="en-US" altLang="ko-KR" dirty="0"/>
              <a:t>tradition of Halloween was carried to America by the immigrating Europeans. Some of the traditions changed a little, though. For example, on Halloween in Europe some people would carry </a:t>
            </a:r>
            <a:r>
              <a:rPr lang="en-US" altLang="ko-KR" b="1" dirty="0"/>
              <a:t>lanterns</a:t>
            </a:r>
            <a:r>
              <a:rPr lang="en-US" altLang="ko-KR" dirty="0"/>
              <a:t> made from </a:t>
            </a:r>
            <a:r>
              <a:rPr lang="en-US" altLang="ko-KR" b="1" dirty="0"/>
              <a:t>turnips</a:t>
            </a:r>
            <a:r>
              <a:rPr lang="en-US" altLang="ko-KR" dirty="0"/>
              <a:t>. In America, pumpkins were more common. So people began putting candles inside them and using them as </a:t>
            </a:r>
            <a:r>
              <a:rPr lang="en-US" altLang="ko-KR" b="1" dirty="0"/>
              <a:t>lanterns</a:t>
            </a:r>
            <a:r>
              <a:rPr lang="en-US" altLang="ko-KR" dirty="0"/>
              <a:t>. That is why you see Jack 'o lanterns today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376536" y="234380"/>
            <a:ext cx="8534943" cy="1368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pumpkin lanterns called?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5652120" y="3546748"/>
            <a:ext cx="2592288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아래쪽 화살표 5"/>
          <p:cNvSpPr/>
          <p:nvPr/>
        </p:nvSpPr>
        <p:spPr>
          <a:xfrm>
            <a:off x="6300192" y="1602532"/>
            <a:ext cx="720080" cy="19442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4400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54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Halloween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ko-KR" dirty="0" smtClean="0"/>
              <a:t>    These </a:t>
            </a:r>
            <a:r>
              <a:rPr lang="en-US" altLang="ko-KR" dirty="0"/>
              <a:t>days Halloween is not usually considered a </a:t>
            </a:r>
            <a:r>
              <a:rPr lang="en-US" altLang="ko-KR" b="1" dirty="0" smtClean="0"/>
              <a:t>holy</a:t>
            </a:r>
            <a:r>
              <a:rPr lang="en-US" altLang="ko-KR" dirty="0" smtClean="0"/>
              <a:t> holiday</a:t>
            </a:r>
            <a:r>
              <a:rPr lang="en-US" altLang="ko-KR" dirty="0"/>
              <a:t>. It is </a:t>
            </a:r>
            <a:r>
              <a:rPr lang="en-US" altLang="ko-KR" dirty="0" smtClean="0"/>
              <a:t>a </a:t>
            </a:r>
            <a:r>
              <a:rPr lang="en-US" altLang="ko-KR" dirty="0"/>
              <a:t>fun day for children. Children dress up in costumes like people did a thousand years ago. But instead of worrying about </a:t>
            </a:r>
            <a:r>
              <a:rPr lang="en-US" altLang="ko-KR" b="1" dirty="0"/>
              <a:t>evil spirits</a:t>
            </a:r>
            <a:r>
              <a:rPr lang="en-US" altLang="ko-KR" dirty="0"/>
              <a:t>, they go from house to house. They knock on doors and say "trick or treat." The owner of each house gives candy or something special to each trick or </a:t>
            </a:r>
            <a:r>
              <a:rPr lang="en-US" altLang="ko-KR" dirty="0" err="1"/>
              <a:t>treater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376536" y="234380"/>
            <a:ext cx="8534943" cy="1368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children say to get candies?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347863" y="3114700"/>
            <a:ext cx="2376265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아래쪽 화살표 5"/>
          <p:cNvSpPr/>
          <p:nvPr/>
        </p:nvSpPr>
        <p:spPr>
          <a:xfrm>
            <a:off x="4067944" y="1602532"/>
            <a:ext cx="648072" cy="15121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170" name="Picture 2" descr="Image result for trick or treat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349356"/>
            <a:ext cx="1259632" cy="178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36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What is a costume? 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Clothes that make you look like </a:t>
            </a:r>
            <a:br>
              <a:rPr lang="en-US" dirty="0" smtClean="0"/>
            </a:br>
            <a:r>
              <a:rPr lang="en-US" dirty="0" smtClean="0"/>
              <a:t>something else.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34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Costume Ideas:  </a:t>
            </a:r>
            <a:endParaRPr lang="en-US" dirty="0"/>
          </a:p>
        </p:txBody>
      </p:sp>
      <p:sp>
        <p:nvSpPr>
          <p:cNvPr id="4" name="타원 3"/>
          <p:cNvSpPr/>
          <p:nvPr/>
        </p:nvSpPr>
        <p:spPr>
          <a:xfrm>
            <a:off x="164417" y="2120647"/>
            <a:ext cx="3591658" cy="15958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946" tIns="34473" rIns="68946" bIns="34473" rtlCol="0" anchor="ctr"/>
          <a:lstStyle/>
          <a:p>
            <a:pPr algn="ctr"/>
            <a:r>
              <a:rPr lang="en-US" altLang="ko-KR" sz="45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Dragon </a:t>
            </a:r>
            <a:endParaRPr lang="ko-KR" altLang="en-US" sz="45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Image result for costum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816" y="229643"/>
            <a:ext cx="4633399" cy="470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37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1170484"/>
            <a:ext cx="8229600" cy="1897495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you know about Halloween? 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142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Costume Ideas:  </a:t>
            </a:r>
            <a:endParaRPr lang="en-US" dirty="0"/>
          </a:p>
        </p:txBody>
      </p:sp>
      <p:sp>
        <p:nvSpPr>
          <p:cNvPr id="4" name="타원 3"/>
          <p:cNvSpPr/>
          <p:nvPr/>
        </p:nvSpPr>
        <p:spPr>
          <a:xfrm>
            <a:off x="164417" y="2120647"/>
            <a:ext cx="3591658" cy="15958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946" tIns="34473" rIns="68946" bIns="34473" rtlCol="0" anchor="ctr"/>
          <a:lstStyle/>
          <a:p>
            <a:pPr algn="ctr"/>
            <a:r>
              <a:rPr lang="en-US" altLang="ko-KR" sz="45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Minion </a:t>
            </a:r>
            <a:endParaRPr lang="ko-KR" altLang="en-US" sz="45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Image result for costum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631" y="705879"/>
            <a:ext cx="2819767" cy="409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34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Costume Ideas:  </a:t>
            </a:r>
            <a:endParaRPr lang="en-US" dirty="0"/>
          </a:p>
        </p:txBody>
      </p:sp>
      <p:sp>
        <p:nvSpPr>
          <p:cNvPr id="4" name="타원 3"/>
          <p:cNvSpPr/>
          <p:nvPr/>
        </p:nvSpPr>
        <p:spPr>
          <a:xfrm>
            <a:off x="164417" y="2120647"/>
            <a:ext cx="3591658" cy="15958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946" tIns="34473" rIns="68946" bIns="34473" rtlCol="0" anchor="ctr"/>
          <a:lstStyle/>
          <a:p>
            <a:pPr algn="ctr"/>
            <a:r>
              <a:rPr lang="en-US" altLang="ko-KR" sz="45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Police Officer</a:t>
            </a:r>
            <a:endParaRPr lang="ko-KR" altLang="en-US" sz="45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Image result for kids costum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314" y="695670"/>
            <a:ext cx="2839037" cy="427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21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Costume Ideas:  </a:t>
            </a:r>
            <a:endParaRPr lang="en-US" dirty="0"/>
          </a:p>
        </p:txBody>
      </p:sp>
      <p:sp>
        <p:nvSpPr>
          <p:cNvPr id="4" name="타원 3"/>
          <p:cNvSpPr/>
          <p:nvPr/>
        </p:nvSpPr>
        <p:spPr>
          <a:xfrm>
            <a:off x="164417" y="2120647"/>
            <a:ext cx="3591658" cy="15958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946" tIns="34473" rIns="68946" bIns="34473" rtlCol="0" anchor="ctr"/>
          <a:lstStyle/>
          <a:p>
            <a:pPr algn="ctr"/>
            <a:r>
              <a:rPr lang="en-US" altLang="ko-KR" sz="45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Cowboy </a:t>
            </a:r>
            <a:endParaRPr lang="ko-KR" altLang="en-US" sz="45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Image result for kids costum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489" y="585945"/>
            <a:ext cx="2390482" cy="456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07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Costume Ideas:  </a:t>
            </a:r>
            <a:endParaRPr lang="en-US" dirty="0"/>
          </a:p>
        </p:txBody>
      </p:sp>
      <p:sp>
        <p:nvSpPr>
          <p:cNvPr id="4" name="타원 3"/>
          <p:cNvSpPr/>
          <p:nvPr/>
        </p:nvSpPr>
        <p:spPr>
          <a:xfrm>
            <a:off x="164417" y="2120647"/>
            <a:ext cx="3591658" cy="15958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946" tIns="34473" rIns="68946" bIns="34473" rtlCol="0" anchor="ctr"/>
          <a:lstStyle/>
          <a:p>
            <a:pPr algn="ctr"/>
            <a:r>
              <a:rPr lang="en-US" altLang="ko-KR" sz="45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Devil </a:t>
            </a:r>
            <a:endParaRPr lang="ko-KR" altLang="en-US" sz="45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Image result for kid de vil costum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238" y="471989"/>
            <a:ext cx="3154057" cy="457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28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Costume Ideas:  </a:t>
            </a:r>
            <a:endParaRPr lang="en-US" dirty="0"/>
          </a:p>
        </p:txBody>
      </p:sp>
      <p:sp>
        <p:nvSpPr>
          <p:cNvPr id="4" name="타원 3"/>
          <p:cNvSpPr/>
          <p:nvPr/>
        </p:nvSpPr>
        <p:spPr>
          <a:xfrm>
            <a:off x="164417" y="2120647"/>
            <a:ext cx="3591658" cy="15958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946" tIns="34473" rIns="68946" bIns="34473" rtlCol="0" anchor="ctr"/>
          <a:lstStyle/>
          <a:p>
            <a:pPr algn="ctr"/>
            <a:r>
              <a:rPr lang="en-US" altLang="ko-KR" sz="45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Angel </a:t>
            </a:r>
            <a:endParaRPr lang="ko-KR" altLang="en-US" sz="45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Image result for kid angel  costu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312" y="905302"/>
            <a:ext cx="2647620" cy="413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51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Costume Ideas:  </a:t>
            </a:r>
            <a:endParaRPr lang="en-US" dirty="0"/>
          </a:p>
        </p:txBody>
      </p:sp>
      <p:sp>
        <p:nvSpPr>
          <p:cNvPr id="4" name="타원 3"/>
          <p:cNvSpPr/>
          <p:nvPr/>
        </p:nvSpPr>
        <p:spPr>
          <a:xfrm>
            <a:off x="164417" y="2120647"/>
            <a:ext cx="3591658" cy="15958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946" tIns="34473" rIns="68946" bIns="34473" rtlCol="0" anchor="ctr"/>
          <a:lstStyle/>
          <a:p>
            <a:pPr algn="ctr"/>
            <a:r>
              <a:rPr lang="en-US" altLang="ko-KR" sz="45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Witch </a:t>
            </a:r>
            <a:endParaRPr lang="ko-KR" altLang="en-US" sz="45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Image result for witch costum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1" y="695670"/>
            <a:ext cx="2447156" cy="424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74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Costume Ideas:  </a:t>
            </a:r>
            <a:endParaRPr lang="en-US" dirty="0"/>
          </a:p>
        </p:txBody>
      </p:sp>
      <p:sp>
        <p:nvSpPr>
          <p:cNvPr id="4" name="타원 3"/>
          <p:cNvSpPr/>
          <p:nvPr/>
        </p:nvSpPr>
        <p:spPr>
          <a:xfrm>
            <a:off x="164417" y="2120647"/>
            <a:ext cx="3591658" cy="15958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946" tIns="34473" rIns="68946" bIns="34473" rtlCol="0" anchor="ctr"/>
          <a:lstStyle/>
          <a:p>
            <a:pPr algn="ctr"/>
            <a:r>
              <a:rPr lang="en-US" altLang="ko-KR" sz="45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Ghost </a:t>
            </a:r>
            <a:endParaRPr lang="ko-KR" altLang="en-US" sz="45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Image result for ghost costum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213" y="481997"/>
            <a:ext cx="3094087" cy="448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43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Costume Ideas:  </a:t>
            </a:r>
            <a:endParaRPr lang="en-US" dirty="0"/>
          </a:p>
        </p:txBody>
      </p:sp>
      <p:sp>
        <p:nvSpPr>
          <p:cNvPr id="4" name="타원 3"/>
          <p:cNvSpPr/>
          <p:nvPr/>
        </p:nvSpPr>
        <p:spPr>
          <a:xfrm>
            <a:off x="164417" y="2120647"/>
            <a:ext cx="3591658" cy="15958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946" tIns="34473" rIns="68946" bIns="34473" rtlCol="0" anchor="ctr"/>
          <a:lstStyle/>
          <a:p>
            <a:pPr algn="ctr"/>
            <a:r>
              <a:rPr lang="en-US" altLang="ko-KR" sz="45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Pirate </a:t>
            </a:r>
            <a:endParaRPr lang="ko-KR" altLang="en-US" sz="45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Image result for classic halloween costume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1" y="888457"/>
            <a:ext cx="3227913" cy="423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82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Costume Ideas:  </a:t>
            </a:r>
            <a:endParaRPr lang="en-US" dirty="0"/>
          </a:p>
        </p:txBody>
      </p:sp>
      <p:sp>
        <p:nvSpPr>
          <p:cNvPr id="4" name="타원 3"/>
          <p:cNvSpPr/>
          <p:nvPr/>
        </p:nvSpPr>
        <p:spPr>
          <a:xfrm>
            <a:off x="164416" y="2120647"/>
            <a:ext cx="4695616" cy="15958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946" tIns="34473" rIns="68946" bIns="34473" rtlCol="0" anchor="ctr"/>
          <a:lstStyle/>
          <a:p>
            <a:pPr algn="ctr"/>
            <a:r>
              <a:rPr lang="en-US" altLang="ko-KR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Frankenstein </a:t>
            </a:r>
            <a:endParaRPr lang="ko-KR" altLang="en-US" sz="44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Image result for frankenstein costum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40" y="550802"/>
            <a:ext cx="4480560" cy="454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25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Costume Ideas:  </a:t>
            </a:r>
            <a:endParaRPr lang="en-US" dirty="0"/>
          </a:p>
        </p:txBody>
      </p:sp>
      <p:sp>
        <p:nvSpPr>
          <p:cNvPr id="4" name="타원 3"/>
          <p:cNvSpPr/>
          <p:nvPr/>
        </p:nvSpPr>
        <p:spPr>
          <a:xfrm>
            <a:off x="164417" y="2120647"/>
            <a:ext cx="3591658" cy="15958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946" tIns="34473" rIns="68946" bIns="34473" rtlCol="0" anchor="ctr"/>
          <a:lstStyle/>
          <a:p>
            <a:pPr algn="ctr"/>
            <a:r>
              <a:rPr lang="en-US" altLang="ko-KR" sz="45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Skeleton </a:t>
            </a:r>
            <a:endParaRPr lang="ko-KR" altLang="en-US" sz="45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Image result for skeleton costum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634" y="420284"/>
            <a:ext cx="2801852" cy="465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17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Halloween Vocabulary 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8301"/>
            <a:ext cx="8229600" cy="3840615"/>
          </a:xfrm>
        </p:spPr>
        <p:txBody>
          <a:bodyPr>
            <a:normAutofit fontScale="70000" lnSpcReduction="20000"/>
          </a:bodyPr>
          <a:lstStyle/>
          <a:p>
            <a:r>
              <a:rPr lang="en-US" altLang="ko-KR" b="1" dirty="0"/>
              <a:t>to evolve (v)</a:t>
            </a:r>
            <a:r>
              <a:rPr lang="en-US" altLang="ko-KR" dirty="0"/>
              <a:t>- to change little by little</a:t>
            </a:r>
            <a:endParaRPr lang="en-US" altLang="ko-KR" dirty="0" smtClean="0"/>
          </a:p>
          <a:p>
            <a:r>
              <a:rPr lang="en-US" altLang="ko-KR" b="1" dirty="0"/>
              <a:t>spirit (n)</a:t>
            </a:r>
            <a:r>
              <a:rPr lang="en-US" altLang="ko-KR" dirty="0"/>
              <a:t>- ghost, some people believe the spirit and body separate when a person dies</a:t>
            </a:r>
            <a:endParaRPr lang="en-US" altLang="ko-KR" dirty="0" smtClean="0"/>
          </a:p>
          <a:p>
            <a:r>
              <a:rPr lang="en-US" altLang="ko-KR" b="1" dirty="0"/>
              <a:t>holy (</a:t>
            </a:r>
            <a:r>
              <a:rPr lang="en-US" altLang="ko-KR" b="1" dirty="0" err="1"/>
              <a:t>adj</a:t>
            </a:r>
            <a:r>
              <a:rPr lang="en-US" altLang="ko-KR" b="1" dirty="0"/>
              <a:t>)</a:t>
            </a:r>
            <a:r>
              <a:rPr lang="en-US" altLang="ko-KR" dirty="0"/>
              <a:t>- sacred, very good, related to religion. </a:t>
            </a:r>
            <a:r>
              <a:rPr lang="en-US" altLang="ko-KR" i="1" dirty="0"/>
              <a:t>Hallow</a:t>
            </a:r>
            <a:r>
              <a:rPr lang="en-US" altLang="ko-KR" dirty="0"/>
              <a:t> comes from the word holy.</a:t>
            </a:r>
            <a:endParaRPr lang="en-US" altLang="ko-KR" dirty="0" smtClean="0"/>
          </a:p>
          <a:p>
            <a:r>
              <a:rPr lang="en-US" altLang="ko-KR" b="1" dirty="0"/>
              <a:t>saint (n)</a:t>
            </a:r>
            <a:r>
              <a:rPr lang="en-US" altLang="ko-KR" dirty="0"/>
              <a:t>- an honored, holy person</a:t>
            </a:r>
            <a:endParaRPr lang="en-US" altLang="ko-KR" dirty="0" smtClean="0"/>
          </a:p>
          <a:p>
            <a:r>
              <a:rPr lang="en-US" altLang="ko-KR" b="1" dirty="0"/>
              <a:t>evil (</a:t>
            </a:r>
            <a:r>
              <a:rPr lang="en-US" altLang="ko-KR" b="1" dirty="0" err="1"/>
              <a:t>adj</a:t>
            </a:r>
            <a:r>
              <a:rPr lang="en-US" altLang="ko-KR" b="1" dirty="0"/>
              <a:t>)</a:t>
            </a:r>
            <a:r>
              <a:rPr lang="en-US" altLang="ko-KR" dirty="0"/>
              <a:t>- very, very bad</a:t>
            </a:r>
            <a:endParaRPr lang="en-US" altLang="ko-KR" dirty="0" smtClean="0"/>
          </a:p>
          <a:p>
            <a:r>
              <a:rPr lang="en-US" altLang="ko-KR" b="1" dirty="0"/>
              <a:t>lantern (n)</a:t>
            </a:r>
            <a:r>
              <a:rPr lang="en-US" altLang="ko-KR" dirty="0"/>
              <a:t>- lamp or enclosed light that can be carried around</a:t>
            </a:r>
            <a:endParaRPr lang="en-US" altLang="ko-KR" dirty="0" smtClean="0"/>
          </a:p>
          <a:p>
            <a:r>
              <a:rPr lang="en-US" altLang="ko-KR" b="1" dirty="0"/>
              <a:t>turnip (n)</a:t>
            </a:r>
            <a:r>
              <a:rPr lang="en-US" altLang="ko-KR" dirty="0"/>
              <a:t>- a purple and white vegetable that grows in the ground</a:t>
            </a:r>
            <a:endParaRPr lang="en-US" altLang="ko-KR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0596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Costume Ideas:  </a:t>
            </a:r>
            <a:endParaRPr lang="en-US" dirty="0"/>
          </a:p>
        </p:txBody>
      </p:sp>
      <p:sp>
        <p:nvSpPr>
          <p:cNvPr id="4" name="타원 3"/>
          <p:cNvSpPr/>
          <p:nvPr/>
        </p:nvSpPr>
        <p:spPr>
          <a:xfrm>
            <a:off x="164417" y="2120647"/>
            <a:ext cx="3591658" cy="15958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946" tIns="34473" rIns="68946" bIns="34473" rtlCol="0" anchor="ctr"/>
          <a:lstStyle/>
          <a:p>
            <a:pPr algn="ctr"/>
            <a:r>
              <a:rPr lang="en-US" altLang="ko-KR" sz="45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Zombie</a:t>
            </a:r>
            <a:r>
              <a:rPr lang="ko-KR" altLang="en-US" sz="45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026" name="Picture 2" descr="Image result for kid zombie costum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36" y="371738"/>
            <a:ext cx="3238464" cy="469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31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Costume Ideas:  </a:t>
            </a:r>
            <a:endParaRPr lang="en-US" dirty="0"/>
          </a:p>
        </p:txBody>
      </p:sp>
      <p:sp>
        <p:nvSpPr>
          <p:cNvPr id="4" name="타원 3"/>
          <p:cNvSpPr/>
          <p:nvPr/>
        </p:nvSpPr>
        <p:spPr>
          <a:xfrm>
            <a:off x="164417" y="2120647"/>
            <a:ext cx="3591658" cy="15958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946" tIns="34473" rIns="68946" bIns="34473" rtlCol="0" anchor="ctr"/>
          <a:lstStyle/>
          <a:p>
            <a:pPr algn="ctr"/>
            <a:r>
              <a:rPr lang="en-US" altLang="ko-KR" sz="45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Vampire </a:t>
            </a:r>
            <a:endParaRPr lang="ko-KR" altLang="en-US" sz="45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Image result for classic halloween costume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32878"/>
            <a:ext cx="3773659" cy="383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35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Costume Ideas:  </a:t>
            </a:r>
            <a:endParaRPr lang="en-US" dirty="0"/>
          </a:p>
        </p:txBody>
      </p:sp>
      <p:sp>
        <p:nvSpPr>
          <p:cNvPr id="4" name="타원 3"/>
          <p:cNvSpPr/>
          <p:nvPr/>
        </p:nvSpPr>
        <p:spPr>
          <a:xfrm>
            <a:off x="164416" y="2120647"/>
            <a:ext cx="3759511" cy="15958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946" tIns="34473" rIns="68946" bIns="34473" rtlCol="0" anchor="ctr"/>
          <a:lstStyle/>
          <a:p>
            <a:pPr algn="ctr"/>
            <a:r>
              <a:rPr lang="en-US" altLang="ko-KR" sz="45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Werewolf </a:t>
            </a:r>
            <a:endParaRPr lang="ko-KR" altLang="en-US" sz="45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Image result for classic halloween costume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485" y="675885"/>
            <a:ext cx="3080202" cy="446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51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Costume Ideas:  </a:t>
            </a:r>
            <a:endParaRPr lang="en-US" dirty="0"/>
          </a:p>
        </p:txBody>
      </p:sp>
      <p:sp>
        <p:nvSpPr>
          <p:cNvPr id="4" name="타원 3"/>
          <p:cNvSpPr/>
          <p:nvPr/>
        </p:nvSpPr>
        <p:spPr>
          <a:xfrm>
            <a:off x="164417" y="2120647"/>
            <a:ext cx="3591658" cy="15958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946" tIns="34473" rIns="68946" bIns="34473" rtlCol="0" anchor="ctr"/>
          <a:lstStyle/>
          <a:p>
            <a:pPr algn="ctr"/>
            <a:r>
              <a:rPr lang="en-US" altLang="ko-KR" sz="45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Hotdog    </a:t>
            </a:r>
            <a:endParaRPr lang="ko-KR" altLang="en-US" sz="45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Image result for kids costum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659" y="639497"/>
            <a:ext cx="2953593" cy="428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12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450404"/>
            <a:ext cx="7772400" cy="2290773"/>
          </a:xfrm>
        </p:spPr>
        <p:txBody>
          <a:bodyPr>
            <a:normAutofit/>
          </a:bodyPr>
          <a:lstStyle/>
          <a:p>
            <a:r>
              <a:rPr lang="en-US" altLang="ko-KR" dirty="0"/>
              <a:t>The Celts thought the spirits of dead people returned to the earth on October 31st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T"/>
          <p:cNvSpPr/>
          <p:nvPr/>
        </p:nvSpPr>
        <p:spPr>
          <a:xfrm>
            <a:off x="3347864" y="2816492"/>
            <a:ext cx="2232248" cy="7200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"/>
          <p:cNvSpPr/>
          <p:nvPr/>
        </p:nvSpPr>
        <p:spPr>
          <a:xfrm>
            <a:off x="3347864" y="3834780"/>
            <a:ext cx="2232248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8" name="Picture 4" descr="Image result for thumbs up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762" y="2538636"/>
            <a:ext cx="4274452" cy="273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NO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582862"/>
            <a:ext cx="45720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25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"/>
          <p:cNvSpPr>
            <a:spLocks noGrp="1"/>
          </p:cNvSpPr>
          <p:nvPr>
            <p:ph type="ctrTitle"/>
          </p:nvPr>
        </p:nvSpPr>
        <p:spPr>
          <a:xfrm>
            <a:off x="685800" y="450404"/>
            <a:ext cx="7772400" cy="2290773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The </a:t>
            </a:r>
            <a:r>
              <a:rPr lang="en-US" altLang="ko-KR" dirty="0"/>
              <a:t>Celts created All Hallows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T"/>
          <p:cNvSpPr/>
          <p:nvPr/>
        </p:nvSpPr>
        <p:spPr>
          <a:xfrm>
            <a:off x="3347864" y="2816492"/>
            <a:ext cx="2232248" cy="7200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347864" y="3834780"/>
            <a:ext cx="2232248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 descr="Image result for thumbs up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2395456"/>
            <a:ext cx="5213709" cy="282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mage result for NO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738" y="2436824"/>
            <a:ext cx="5009542" cy="281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3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450404"/>
            <a:ext cx="7772400" cy="2290773"/>
          </a:xfrm>
        </p:spPr>
        <p:txBody>
          <a:bodyPr/>
          <a:lstStyle/>
          <a:p>
            <a:r>
              <a:rPr lang="en-US" altLang="ko-KR" dirty="0"/>
              <a:t>All Hallows is on October 31st.</a:t>
            </a:r>
            <a:endParaRPr lang="ko-KR" altLang="en-US" dirty="0"/>
          </a:p>
        </p:txBody>
      </p:sp>
      <p:sp>
        <p:nvSpPr>
          <p:cNvPr id="4" name="T"/>
          <p:cNvSpPr/>
          <p:nvPr/>
        </p:nvSpPr>
        <p:spPr>
          <a:xfrm>
            <a:off x="3347864" y="2816492"/>
            <a:ext cx="2232248" cy="7200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"/>
          <p:cNvSpPr/>
          <p:nvPr/>
        </p:nvSpPr>
        <p:spPr>
          <a:xfrm>
            <a:off x="3347864" y="3834780"/>
            <a:ext cx="2232248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 descr="Image result for thumbs up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136" y="2393571"/>
            <a:ext cx="3768080" cy="282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e result for NO 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380" y="2496725"/>
            <a:ext cx="4647592" cy="261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3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450404"/>
            <a:ext cx="7772400" cy="2290773"/>
          </a:xfrm>
        </p:spPr>
        <p:txBody>
          <a:bodyPr/>
          <a:lstStyle/>
          <a:p>
            <a:r>
              <a:rPr lang="en-US" altLang="ko-KR" dirty="0"/>
              <a:t>The word </a:t>
            </a:r>
            <a:r>
              <a:rPr lang="en-US" altLang="ko-KR" i="1" dirty="0"/>
              <a:t>Halloween</a:t>
            </a:r>
            <a:r>
              <a:rPr lang="en-US" altLang="ko-KR" dirty="0"/>
              <a:t> comes from the word </a:t>
            </a:r>
            <a:r>
              <a:rPr lang="en-US" altLang="ko-KR" i="1" dirty="0"/>
              <a:t>Hallows eve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T"/>
          <p:cNvSpPr/>
          <p:nvPr/>
        </p:nvSpPr>
        <p:spPr>
          <a:xfrm>
            <a:off x="3347864" y="2816492"/>
            <a:ext cx="2232248" cy="7200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"/>
          <p:cNvSpPr/>
          <p:nvPr/>
        </p:nvSpPr>
        <p:spPr>
          <a:xfrm>
            <a:off x="3347864" y="3834780"/>
            <a:ext cx="2232248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 descr="Image result for thumbs up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754" y="2446910"/>
            <a:ext cx="4788532" cy="263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age result for NO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327053"/>
            <a:ext cx="3096344" cy="287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3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450404"/>
            <a:ext cx="7772400" cy="2290773"/>
          </a:xfrm>
        </p:spPr>
        <p:txBody>
          <a:bodyPr/>
          <a:lstStyle/>
          <a:p>
            <a:r>
              <a:rPr lang="en-US" altLang="ko-KR" dirty="0"/>
              <a:t>A thousand years ago Europeans wore costumes to get candy.</a:t>
            </a:r>
            <a:endParaRPr lang="ko-KR" altLang="en-US" dirty="0"/>
          </a:p>
        </p:txBody>
      </p:sp>
      <p:sp>
        <p:nvSpPr>
          <p:cNvPr id="4" name="T"/>
          <p:cNvSpPr/>
          <p:nvPr/>
        </p:nvSpPr>
        <p:spPr>
          <a:xfrm>
            <a:off x="3347864" y="2816492"/>
            <a:ext cx="2232248" cy="7200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"/>
          <p:cNvSpPr/>
          <p:nvPr/>
        </p:nvSpPr>
        <p:spPr>
          <a:xfrm>
            <a:off x="3347864" y="3834780"/>
            <a:ext cx="2232248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Image result for thumbs up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738" y="2463179"/>
            <a:ext cx="47625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NO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496517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3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450404"/>
            <a:ext cx="7772400" cy="2290773"/>
          </a:xfrm>
        </p:spPr>
        <p:txBody>
          <a:bodyPr/>
          <a:lstStyle/>
          <a:p>
            <a:r>
              <a:rPr lang="en-US" altLang="ko-KR" dirty="0"/>
              <a:t>Americans still carve turnips to use as lanterns.</a:t>
            </a:r>
            <a:endParaRPr lang="ko-KR" altLang="en-US" dirty="0"/>
          </a:p>
        </p:txBody>
      </p:sp>
      <p:sp>
        <p:nvSpPr>
          <p:cNvPr id="4" name="T"/>
          <p:cNvSpPr/>
          <p:nvPr/>
        </p:nvSpPr>
        <p:spPr>
          <a:xfrm>
            <a:off x="3347864" y="2816492"/>
            <a:ext cx="2232248" cy="7200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"/>
          <p:cNvSpPr/>
          <p:nvPr/>
        </p:nvSpPr>
        <p:spPr>
          <a:xfrm>
            <a:off x="3347864" y="3834780"/>
            <a:ext cx="2232248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Image result for thumbs up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8" y="2466628"/>
            <a:ext cx="4320480" cy="267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 result for NO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472029"/>
            <a:ext cx="4860540" cy="267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3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621500"/>
            <a:ext cx="2962672" cy="772920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Turnip  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 descr="Image result for turnip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" y="23438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aint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8356"/>
            <a:ext cx="113150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2530695" y="1602532"/>
            <a:ext cx="2962672" cy="77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Saint 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4" name="Picture 6" descr="Image result for spirit 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30661"/>
            <a:ext cx="1237752" cy="224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제목 1"/>
          <p:cNvSpPr txBox="1">
            <a:spLocks/>
          </p:cNvSpPr>
          <p:nvPr/>
        </p:nvSpPr>
        <p:spPr>
          <a:xfrm>
            <a:off x="6012160" y="1602532"/>
            <a:ext cx="2962672" cy="77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Spirit 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6" name="Picture 8" descr="Image result for lantern  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75452"/>
            <a:ext cx="1513057" cy="216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제목 1"/>
          <p:cNvSpPr txBox="1">
            <a:spLocks/>
          </p:cNvSpPr>
          <p:nvPr/>
        </p:nvSpPr>
        <p:spPr>
          <a:xfrm>
            <a:off x="-13049" y="4484811"/>
            <a:ext cx="2280793" cy="77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Lantern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538636"/>
            <a:ext cx="2376264" cy="113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2771800" y="3671248"/>
            <a:ext cx="2280793" cy="77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Evolve 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9" name="Picture 11" descr="Image result for evil  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336574"/>
            <a:ext cx="3431453" cy="243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제목 1"/>
          <p:cNvSpPr txBox="1">
            <a:spLocks/>
          </p:cNvSpPr>
          <p:nvPr/>
        </p:nvSpPr>
        <p:spPr>
          <a:xfrm>
            <a:off x="5385863" y="4484811"/>
            <a:ext cx="3650633" cy="77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Evil    Holy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00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1" grpId="0"/>
      <p:bldP spid="13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450404"/>
            <a:ext cx="7772400" cy="2290773"/>
          </a:xfrm>
        </p:spPr>
        <p:txBody>
          <a:bodyPr/>
          <a:lstStyle/>
          <a:p>
            <a:r>
              <a:rPr lang="en-US" altLang="ko-KR" dirty="0"/>
              <a:t>Today Halloween is </a:t>
            </a:r>
            <a:r>
              <a:rPr lang="en-US" altLang="ko-KR" dirty="0" smtClean="0"/>
              <a:t>for </a:t>
            </a:r>
            <a:r>
              <a:rPr lang="en-US" altLang="ko-KR" dirty="0"/>
              <a:t>children.</a:t>
            </a:r>
            <a:endParaRPr lang="ko-KR" altLang="en-US" dirty="0"/>
          </a:p>
        </p:txBody>
      </p:sp>
      <p:sp>
        <p:nvSpPr>
          <p:cNvPr id="4" name="T"/>
          <p:cNvSpPr/>
          <p:nvPr/>
        </p:nvSpPr>
        <p:spPr>
          <a:xfrm>
            <a:off x="3347864" y="2816492"/>
            <a:ext cx="2232248" cy="7200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"/>
          <p:cNvSpPr/>
          <p:nvPr/>
        </p:nvSpPr>
        <p:spPr>
          <a:xfrm>
            <a:off x="3347864" y="3834780"/>
            <a:ext cx="2232248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Image result for thumbs up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988" y="2538023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NO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99762"/>
            <a:ext cx="3319214" cy="282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3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450404"/>
            <a:ext cx="7772400" cy="2290773"/>
          </a:xfrm>
        </p:spPr>
        <p:txBody>
          <a:bodyPr/>
          <a:lstStyle/>
          <a:p>
            <a:r>
              <a:rPr lang="en-US" altLang="ko-KR" dirty="0"/>
              <a:t>Children get candy by saying "trick or treat."</a:t>
            </a:r>
            <a:endParaRPr lang="ko-KR" altLang="en-US" dirty="0"/>
          </a:p>
        </p:txBody>
      </p:sp>
      <p:sp>
        <p:nvSpPr>
          <p:cNvPr id="4" name="T"/>
          <p:cNvSpPr/>
          <p:nvPr/>
        </p:nvSpPr>
        <p:spPr>
          <a:xfrm>
            <a:off x="3347864" y="2816492"/>
            <a:ext cx="2232248" cy="7200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"/>
          <p:cNvSpPr/>
          <p:nvPr/>
        </p:nvSpPr>
        <p:spPr>
          <a:xfrm>
            <a:off x="3347864" y="3834780"/>
            <a:ext cx="2232248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Image result for thumbs up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738" y="2525092"/>
            <a:ext cx="476250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NO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276" y="2445296"/>
            <a:ext cx="4937534" cy="277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3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450404"/>
            <a:ext cx="7772400" cy="2290773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Originally, Europeans wore costumes so the evil spirits would think they were also dead. </a:t>
            </a:r>
            <a:endParaRPr lang="ko-KR" altLang="en-US" dirty="0"/>
          </a:p>
        </p:txBody>
      </p:sp>
      <p:sp>
        <p:nvSpPr>
          <p:cNvPr id="4" name="T"/>
          <p:cNvSpPr/>
          <p:nvPr/>
        </p:nvSpPr>
        <p:spPr>
          <a:xfrm>
            <a:off x="3347864" y="2816492"/>
            <a:ext cx="2232248" cy="7200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"/>
          <p:cNvSpPr/>
          <p:nvPr/>
        </p:nvSpPr>
        <p:spPr>
          <a:xfrm>
            <a:off x="3347864" y="3834780"/>
            <a:ext cx="2232248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Related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516147"/>
            <a:ext cx="4773015" cy="268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NO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100" y="2525207"/>
            <a:ext cx="5392162" cy="269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3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450404"/>
            <a:ext cx="7772400" cy="2290773"/>
          </a:xfrm>
        </p:spPr>
        <p:txBody>
          <a:bodyPr/>
          <a:lstStyle/>
          <a:p>
            <a:r>
              <a:rPr lang="en-US" altLang="ko-KR" dirty="0" smtClean="0"/>
              <a:t>Jack-o-lanterns are made from turnips.  </a:t>
            </a:r>
            <a:endParaRPr lang="ko-KR" altLang="en-US" dirty="0"/>
          </a:p>
        </p:txBody>
      </p:sp>
      <p:sp>
        <p:nvSpPr>
          <p:cNvPr id="4" name="T"/>
          <p:cNvSpPr/>
          <p:nvPr/>
        </p:nvSpPr>
        <p:spPr>
          <a:xfrm>
            <a:off x="3347864" y="2816492"/>
            <a:ext cx="2232248" cy="7200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"/>
          <p:cNvSpPr/>
          <p:nvPr/>
        </p:nvSpPr>
        <p:spPr>
          <a:xfrm>
            <a:off x="3347864" y="3834780"/>
            <a:ext cx="2232248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Image result for thumbs up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515067"/>
            <a:ext cx="5134509" cy="263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lated imag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710" y="2451506"/>
            <a:ext cx="4896544" cy="276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3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652"/>
            <a:ext cx="9144000" cy="562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5750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Dread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Can you get out before the end of class?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2585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Dread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ko-KR" dirty="0" smtClean="0"/>
              <a:t>Each group will play as a character. </a:t>
            </a:r>
          </a:p>
          <a:p>
            <a:endParaRPr lang="en-US" altLang="ko-KR" dirty="0"/>
          </a:p>
          <a:p>
            <a:r>
              <a:rPr lang="en-US" altLang="ko-KR" dirty="0" smtClean="0"/>
              <a:t>Make suggestions on what your character will do. </a:t>
            </a:r>
          </a:p>
          <a:p>
            <a:endParaRPr lang="en-US" altLang="ko-KR" dirty="0"/>
          </a:p>
          <a:p>
            <a:r>
              <a:rPr lang="en-US" altLang="ko-KR" dirty="0" smtClean="0"/>
              <a:t>Take a block (</a:t>
            </a:r>
            <a:r>
              <a:rPr lang="en-US" altLang="ko-KR" dirty="0" err="1" smtClean="0"/>
              <a:t>Jenga</a:t>
            </a:r>
            <a:r>
              <a:rPr lang="en-US" altLang="ko-KR" dirty="0" smtClean="0"/>
              <a:t>)</a:t>
            </a:r>
          </a:p>
          <a:p>
            <a:endParaRPr lang="en-US" altLang="ko-KR" dirty="0"/>
          </a:p>
          <a:p>
            <a:r>
              <a:rPr lang="en-US" altLang="ko-KR" dirty="0" smtClean="0"/>
              <a:t>If it falls, something bad will happen to you.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52129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Maze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>
                <a:hlinkClick r:id="rId2"/>
              </a:rPr>
              <a:t>http://</a:t>
            </a:r>
            <a:r>
              <a:rPr lang="en-US" altLang="ko-KR" dirty="0" smtClean="0">
                <a:hlinkClick r:id="rId2"/>
              </a:rPr>
              <a:t>www.allproudamericans.com/maze-game.html</a:t>
            </a:r>
            <a:endParaRPr lang="en-US" altLang="ko-KR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4235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1098476"/>
            <a:ext cx="8229600" cy="870215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 Video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2466628"/>
            <a:ext cx="8229600" cy="21974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sz="2400" dirty="0" smtClean="0">
                <a:hlinkClick r:id="rId2"/>
              </a:rPr>
              <a:t>https://www.youtube.com/watch?v=N1pTZTHZF4E</a:t>
            </a:r>
            <a:endParaRPr lang="en-US" altLang="ko-KR" sz="2400" dirty="0" smtClean="0"/>
          </a:p>
          <a:p>
            <a:pPr marL="0" indent="0" algn="ctr">
              <a:buNone/>
            </a:pPr>
            <a:endParaRPr lang="en-US" altLang="ko-KR" sz="2400" dirty="0" smtClean="0"/>
          </a:p>
          <a:p>
            <a:pPr marL="0" indent="0" algn="ctr">
              <a:buNone/>
            </a:pPr>
            <a:r>
              <a:rPr lang="en-US" altLang="ko-KR" sz="2400" dirty="0" smtClean="0"/>
              <a:t>(We ate all of your candy) 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1236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Halloween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ko-KR" dirty="0" smtClean="0"/>
              <a:t>   Like </a:t>
            </a:r>
            <a:r>
              <a:rPr lang="en-US" altLang="ko-KR" dirty="0"/>
              <a:t>many other holidays, Halloween has </a:t>
            </a:r>
            <a:r>
              <a:rPr lang="en-US" altLang="ko-KR" b="1" dirty="0"/>
              <a:t>evolved</a:t>
            </a:r>
            <a:r>
              <a:rPr lang="en-US" altLang="ko-KR" dirty="0"/>
              <a:t> and changed throughout history. Over 2,000 years ago people called the Celts lived in what is now Ireland, the UK, and parts of Northern France. November 1 was their New Year's Day. They believed that the night before the New Year (October 31) was a time when the living and the dead came together.</a:t>
            </a:r>
          </a:p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5" name="Picture 2" descr="http://www.geocities.ws/reginheim/celt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7956376" cy="5258367"/>
          </a:xfrm>
          <a:prstGeom prst="rect">
            <a:avLst/>
          </a:prstGeom>
          <a:noFill/>
        </p:spPr>
      </p:pic>
      <p:sp>
        <p:nvSpPr>
          <p:cNvPr id="4" name="직사각형 3"/>
          <p:cNvSpPr/>
          <p:nvPr/>
        </p:nvSpPr>
        <p:spPr>
          <a:xfrm>
            <a:off x="7524328" y="1890564"/>
            <a:ext cx="1008112" cy="5040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Celts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596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Halloween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ko-KR" dirty="0" smtClean="0"/>
              <a:t>   Like </a:t>
            </a:r>
            <a:r>
              <a:rPr lang="en-US" altLang="ko-KR" dirty="0"/>
              <a:t>many other holidays, Halloween has </a:t>
            </a:r>
            <a:r>
              <a:rPr lang="en-US" altLang="ko-KR" b="1" dirty="0"/>
              <a:t>evolved</a:t>
            </a:r>
            <a:r>
              <a:rPr lang="en-US" altLang="ko-KR" dirty="0"/>
              <a:t> and changed throughout history. Over 2,000 years ago people called the Celts lived in what is now Ireland, the UK, and parts of Northern France. November 1 was their New Year's Day. They believed that the night before the New Year (October 31) was a time when the living and the dead came together.</a:t>
            </a:r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501553" y="666428"/>
            <a:ext cx="8136904" cy="1368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day was New Year’s Day for the Celts? 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아래쪽 화살표 4"/>
          <p:cNvSpPr/>
          <p:nvPr/>
        </p:nvSpPr>
        <p:spPr>
          <a:xfrm>
            <a:off x="5724128" y="2034580"/>
            <a:ext cx="648072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5004048" y="2682652"/>
            <a:ext cx="2304256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164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Halloween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ko-KR" dirty="0" smtClean="0"/>
              <a:t>   Like </a:t>
            </a:r>
            <a:r>
              <a:rPr lang="en-US" altLang="ko-KR" dirty="0"/>
              <a:t>many other holidays, Halloween has </a:t>
            </a:r>
            <a:r>
              <a:rPr lang="en-US" altLang="ko-KR" b="1" dirty="0"/>
              <a:t>evolved</a:t>
            </a:r>
            <a:r>
              <a:rPr lang="en-US" altLang="ko-KR" dirty="0"/>
              <a:t> and changed throughout history. Over 2,000 years ago people called the Celts lived in what is now Ireland, the UK, and parts of Northern France. November 1 was their New Year's Day. They believed that the night before the New Year (October 31) was a time when the living and the dead came together.</a:t>
            </a:r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285529" y="666428"/>
            <a:ext cx="8534943" cy="1368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happened the night before New Year’s Day? </a:t>
            </a:r>
          </a:p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(New Year’s Eve)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아래쪽 화살표 4"/>
          <p:cNvSpPr/>
          <p:nvPr/>
        </p:nvSpPr>
        <p:spPr>
          <a:xfrm>
            <a:off x="3995936" y="2034580"/>
            <a:ext cx="648072" cy="17281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3076836" y="3762772"/>
            <a:ext cx="3511388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15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Halloween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ko-KR" dirty="0" smtClean="0"/>
              <a:t>     More </a:t>
            </a:r>
            <a:r>
              <a:rPr lang="en-US" altLang="ko-KR" dirty="0"/>
              <a:t>than a thousand years ago the Christian church named November 1</a:t>
            </a:r>
            <a:r>
              <a:rPr lang="en-US" altLang="ko-KR" i="1" dirty="0"/>
              <a:t> All </a:t>
            </a:r>
            <a:r>
              <a:rPr lang="en-US" altLang="ko-KR" b="1" i="1" dirty="0"/>
              <a:t>Saints</a:t>
            </a:r>
            <a:r>
              <a:rPr lang="en-US" altLang="ko-KR" i="1" dirty="0"/>
              <a:t> Day</a:t>
            </a:r>
            <a:r>
              <a:rPr lang="en-US" altLang="ko-KR" dirty="0"/>
              <a:t> (also called </a:t>
            </a:r>
            <a:r>
              <a:rPr lang="en-US" altLang="ko-KR" i="1" dirty="0"/>
              <a:t>All Hallows</a:t>
            </a:r>
            <a:r>
              <a:rPr lang="en-US" altLang="ko-KR" dirty="0"/>
              <a:t>.) This was a special </a:t>
            </a:r>
            <a:r>
              <a:rPr lang="en-US" altLang="ko-KR" b="1" dirty="0"/>
              <a:t>holy</a:t>
            </a:r>
            <a:r>
              <a:rPr lang="en-US" altLang="ko-KR" dirty="0"/>
              <a:t> day to honor the </a:t>
            </a:r>
            <a:r>
              <a:rPr lang="en-US" altLang="ko-KR" b="1" dirty="0"/>
              <a:t>saints</a:t>
            </a:r>
            <a:r>
              <a:rPr lang="en-US" altLang="ko-KR" dirty="0"/>
              <a:t> and other people who died for their religion. The night before </a:t>
            </a:r>
            <a:r>
              <a:rPr lang="en-US" altLang="ko-KR" i="1" dirty="0"/>
              <a:t>All Hallows</a:t>
            </a:r>
            <a:r>
              <a:rPr lang="en-US" altLang="ko-KR" dirty="0"/>
              <a:t> was called </a:t>
            </a:r>
            <a:r>
              <a:rPr lang="en-US" altLang="ko-KR" i="1" dirty="0"/>
              <a:t>Hallows Eve</a:t>
            </a:r>
            <a:r>
              <a:rPr lang="en-US" altLang="ko-KR" dirty="0"/>
              <a:t>. Later the name was changed to Halloween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376536" y="234380"/>
            <a:ext cx="8534943" cy="1368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did the Christians call Nov.1?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아래쪽 화살표 4"/>
          <p:cNvSpPr/>
          <p:nvPr/>
        </p:nvSpPr>
        <p:spPr>
          <a:xfrm>
            <a:off x="1907704" y="1602532"/>
            <a:ext cx="64807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539552" y="1962572"/>
            <a:ext cx="6192688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7020272" y="1597156"/>
            <a:ext cx="720080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4" descr="Image result for sai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925" y="3546748"/>
            <a:ext cx="113150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15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Halloween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ko-KR" dirty="0" smtClean="0"/>
              <a:t>     More </a:t>
            </a:r>
            <a:r>
              <a:rPr lang="en-US" altLang="ko-KR" dirty="0"/>
              <a:t>than a thousand years ago the Christian church named November 1</a:t>
            </a:r>
            <a:r>
              <a:rPr lang="en-US" altLang="ko-KR" i="1" dirty="0"/>
              <a:t> All </a:t>
            </a:r>
            <a:r>
              <a:rPr lang="en-US" altLang="ko-KR" b="1" i="1" dirty="0"/>
              <a:t>Saints</a:t>
            </a:r>
            <a:r>
              <a:rPr lang="en-US" altLang="ko-KR" i="1" dirty="0"/>
              <a:t> Day</a:t>
            </a:r>
            <a:r>
              <a:rPr lang="en-US" altLang="ko-KR" dirty="0"/>
              <a:t> (also called </a:t>
            </a:r>
            <a:r>
              <a:rPr lang="en-US" altLang="ko-KR" i="1" dirty="0"/>
              <a:t>All Hallows</a:t>
            </a:r>
            <a:r>
              <a:rPr lang="en-US" altLang="ko-KR" dirty="0"/>
              <a:t>.) This was a special </a:t>
            </a:r>
            <a:r>
              <a:rPr lang="en-US" altLang="ko-KR" b="1" dirty="0"/>
              <a:t>holy</a:t>
            </a:r>
            <a:r>
              <a:rPr lang="en-US" altLang="ko-KR" dirty="0"/>
              <a:t> day to honor the </a:t>
            </a:r>
            <a:r>
              <a:rPr lang="en-US" altLang="ko-KR" b="1" dirty="0"/>
              <a:t>saints</a:t>
            </a:r>
            <a:r>
              <a:rPr lang="en-US" altLang="ko-KR" dirty="0"/>
              <a:t> and other people who died for their religion. The night before </a:t>
            </a:r>
            <a:r>
              <a:rPr lang="en-US" altLang="ko-KR" i="1" dirty="0"/>
              <a:t>All Hallows</a:t>
            </a:r>
            <a:r>
              <a:rPr lang="en-US" altLang="ko-KR" dirty="0"/>
              <a:t> was called </a:t>
            </a:r>
            <a:r>
              <a:rPr lang="en-US" altLang="ko-KR" i="1" dirty="0" smtClean="0"/>
              <a:t>Hallows </a:t>
            </a:r>
            <a:r>
              <a:rPr lang="en-US" altLang="ko-KR" i="1" dirty="0"/>
              <a:t>Eve</a:t>
            </a:r>
            <a:r>
              <a:rPr lang="en-US" altLang="ko-KR" dirty="0"/>
              <a:t>. Later the name was changed to Halloween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376536" y="234380"/>
            <a:ext cx="8534943" cy="1368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day before All Hallows? 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아래쪽 화살표 4"/>
          <p:cNvSpPr/>
          <p:nvPr/>
        </p:nvSpPr>
        <p:spPr>
          <a:xfrm>
            <a:off x="7308304" y="1613044"/>
            <a:ext cx="648072" cy="14296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6804248" y="3042692"/>
            <a:ext cx="1872208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549424" y="3402732"/>
            <a:ext cx="720080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4" descr="Image result for sai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925" y="3546748"/>
            <a:ext cx="113150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83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1210</Words>
  <Application>Microsoft Office PowerPoint</Application>
  <PresentationFormat>사용자 지정</PresentationFormat>
  <Paragraphs>134</Paragraphs>
  <Slides>48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48</vt:i4>
      </vt:variant>
    </vt:vector>
  </HeadingPairs>
  <TitlesOfParts>
    <vt:vector size="49" baseType="lpstr">
      <vt:lpstr>Office 테마</vt:lpstr>
      <vt:lpstr>Halloween  </vt:lpstr>
      <vt:lpstr>What do you know about Halloween? </vt:lpstr>
      <vt:lpstr>Halloween Vocabulary </vt:lpstr>
      <vt:lpstr>Turnip  </vt:lpstr>
      <vt:lpstr>History of Halloween</vt:lpstr>
      <vt:lpstr>History of Halloween</vt:lpstr>
      <vt:lpstr>History of Halloween</vt:lpstr>
      <vt:lpstr>History of Halloween</vt:lpstr>
      <vt:lpstr>History of Halloween</vt:lpstr>
      <vt:lpstr>History of Halloween</vt:lpstr>
      <vt:lpstr>History of Halloween</vt:lpstr>
      <vt:lpstr>History of Halloween</vt:lpstr>
      <vt:lpstr>History of Halloween</vt:lpstr>
      <vt:lpstr>History of Halloween</vt:lpstr>
      <vt:lpstr>History of Halloween</vt:lpstr>
      <vt:lpstr>History of Halloween</vt:lpstr>
      <vt:lpstr>History of Halloween</vt:lpstr>
      <vt:lpstr>What is a costume?  </vt:lpstr>
      <vt:lpstr>Some Costume Ideas:  </vt:lpstr>
      <vt:lpstr>Some Costume Ideas:  </vt:lpstr>
      <vt:lpstr>Some Costume Ideas:  </vt:lpstr>
      <vt:lpstr>Some Costume Ideas:  </vt:lpstr>
      <vt:lpstr>Some Costume Ideas:  </vt:lpstr>
      <vt:lpstr>Some Costume Ideas:  </vt:lpstr>
      <vt:lpstr>Some Costume Ideas:  </vt:lpstr>
      <vt:lpstr>Some Costume Ideas:  </vt:lpstr>
      <vt:lpstr>Some Costume Ideas:  </vt:lpstr>
      <vt:lpstr>Some Costume Ideas:  </vt:lpstr>
      <vt:lpstr>Some Costume Ideas:  </vt:lpstr>
      <vt:lpstr>Some Costume Ideas:  </vt:lpstr>
      <vt:lpstr>Some Costume Ideas:  </vt:lpstr>
      <vt:lpstr>Some Costume Ideas:  </vt:lpstr>
      <vt:lpstr>Some Costume Ideas:  </vt:lpstr>
      <vt:lpstr>The Celts thought the spirits of dead people returned to the earth on October 31st.</vt:lpstr>
      <vt:lpstr>The Celts created All Hallows.</vt:lpstr>
      <vt:lpstr>All Hallows is on October 31st.</vt:lpstr>
      <vt:lpstr>The word Halloween comes from the word Hallows eve.</vt:lpstr>
      <vt:lpstr>A thousand years ago Europeans wore costumes to get candy.</vt:lpstr>
      <vt:lpstr>Americans still carve turnips to use as lanterns.</vt:lpstr>
      <vt:lpstr>Today Halloween is for children.</vt:lpstr>
      <vt:lpstr>Children get candy by saying "trick or treat."</vt:lpstr>
      <vt:lpstr>Originally, Europeans wore costumes so the evil spirits would think they were also dead. </vt:lpstr>
      <vt:lpstr>Jack-o-lanterns are made from turnips.  </vt:lpstr>
      <vt:lpstr>PowerPoint 프레젠테이션</vt:lpstr>
      <vt:lpstr>Dread </vt:lpstr>
      <vt:lpstr>Dread</vt:lpstr>
      <vt:lpstr>Maze </vt:lpstr>
      <vt:lpstr>Extra Video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Halloween</dc:title>
  <dc:creator>user</dc:creator>
  <cp:lastModifiedBy>user</cp:lastModifiedBy>
  <cp:revision>29</cp:revision>
  <dcterms:created xsi:type="dcterms:W3CDTF">2017-10-18T03:18:17Z</dcterms:created>
  <dcterms:modified xsi:type="dcterms:W3CDTF">2017-10-19T01:55:22Z</dcterms:modified>
</cp:coreProperties>
</file>