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3213" autoAdjust="0"/>
  </p:normalViewPr>
  <p:slideViewPr>
    <p:cSldViewPr>
      <p:cViewPr varScale="1">
        <p:scale>
          <a:sx n="88" d="100"/>
          <a:sy n="8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C6742-EB2D-4A2E-8218-A851B0BFAC61}" type="datetimeFigureOut">
              <a:rPr lang="ko-KR" altLang="en-US" smtClean="0"/>
              <a:t>2013-10-31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2EF15-FE60-4E3F-AA6B-E36F1DCE7B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D460-E5D2-444A-91BB-EC7EFEC8C04C}" type="datetimeFigureOut">
              <a:rPr lang="ko-KR" altLang="en-US" smtClean="0"/>
              <a:pPr/>
              <a:t>2013-10-31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6864-E2F2-4DE7-B564-38B0887E9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Loaf of bread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533400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71600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1506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600" y="-1066799"/>
            <a:ext cx="8915400" cy="891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38201" y="-457201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81000" y="-1676401"/>
            <a:ext cx="9982200" cy="998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133600"/>
            <a:ext cx="10058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81000" y="-1142999"/>
            <a:ext cx="8839199" cy="883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52401" y="-1066801"/>
            <a:ext cx="8915400" cy="891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4" name="Picture 4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762000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304800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0" y="-1219200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76200" y="-1066799"/>
            <a:ext cx="9372600" cy="937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0" y="-1143000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1143000"/>
            <a:ext cx="8686800" cy="868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52401" y="-838199"/>
            <a:ext cx="8839200" cy="883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990600"/>
            <a:ext cx="8839200" cy="883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" y="-1066799"/>
            <a:ext cx="9372599" cy="937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57199" y="-1676401"/>
            <a:ext cx="9906000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143000"/>
            <a:ext cx="9601200" cy="96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6200" y="-1295399"/>
            <a:ext cx="9448800" cy="944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1219200"/>
            <a:ext cx="8915400" cy="891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533400" y="-1295400"/>
            <a:ext cx="9601200" cy="96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700" name="Picture 4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57200" y="-914401"/>
            <a:ext cx="8610600" cy="861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moderngirlnutrition.com/wp-content/uploads/2012/01/blueberri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6715547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600200"/>
            <a:ext cx="9296400" cy="929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8130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04800" y="-1143000"/>
            <a:ext cx="9448800" cy="944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7106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0200"/>
            <a:ext cx="8991600" cy="899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6082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-228600"/>
            <a:ext cx="70866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0178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76200" y="-1066801"/>
            <a:ext cx="9448800" cy="944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9154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0" y="-1142999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477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7650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1905000"/>
            <a:ext cx="10515600" cy="105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828800"/>
            <a:ext cx="10363200" cy="1036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상품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66800" y="-228600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images.homeplus.co.kr/goods/main/500/48/34/02/997483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600" y="-990599"/>
            <a:ext cx="8915400" cy="891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images.homeplus.co.kr/goods/main/500/89/31/06/998893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3400" y="-533400"/>
            <a:ext cx="8153400" cy="815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</Words>
  <Application>Microsoft Office PowerPoint</Application>
  <PresentationFormat>On-screen Show (4:3)</PresentationFormat>
  <Paragraphs>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Loaf of bread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Supermarket Sweep </dc:title>
  <dc:creator>user</dc:creator>
  <cp:lastModifiedBy>user</cp:lastModifiedBy>
  <cp:revision>26</cp:revision>
  <dcterms:created xsi:type="dcterms:W3CDTF">2013-10-30T05:50:41Z</dcterms:created>
  <dcterms:modified xsi:type="dcterms:W3CDTF">2013-10-31T05:56:52Z</dcterms:modified>
</cp:coreProperties>
</file>