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906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360" y="-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8C5A-1D76-40AE-A824-DBAB116B933B}" type="datetimeFigureOut">
              <a:rPr lang="ko-KR" altLang="en-US" smtClean="0"/>
              <a:t>2017-10-25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C7FE-D777-4121-9F81-A85C4EC0FF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133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8C5A-1D76-40AE-A824-DBAB116B933B}" type="datetimeFigureOut">
              <a:rPr lang="ko-KR" altLang="en-US" smtClean="0"/>
              <a:t>2017-10-25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C7FE-D777-4121-9F81-A85C4EC0FF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609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8C5A-1D76-40AE-A824-DBAB116B933B}" type="datetimeFigureOut">
              <a:rPr lang="ko-KR" altLang="en-US" smtClean="0"/>
              <a:t>2017-10-25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C7FE-D777-4121-9F81-A85C4EC0FF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963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8C5A-1D76-40AE-A824-DBAB116B933B}" type="datetimeFigureOut">
              <a:rPr lang="ko-KR" altLang="en-US" smtClean="0"/>
              <a:t>2017-10-25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C7FE-D777-4121-9F81-A85C4EC0FF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42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8C5A-1D76-40AE-A824-DBAB116B933B}" type="datetimeFigureOut">
              <a:rPr lang="ko-KR" altLang="en-US" smtClean="0"/>
              <a:t>2017-10-25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C7FE-D777-4121-9F81-A85C4EC0FF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934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8C5A-1D76-40AE-A824-DBAB116B933B}" type="datetimeFigureOut">
              <a:rPr lang="ko-KR" altLang="en-US" smtClean="0"/>
              <a:t>2017-10-25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C7FE-D777-4121-9F81-A85C4EC0FF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0154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8C5A-1D76-40AE-A824-DBAB116B933B}" type="datetimeFigureOut">
              <a:rPr lang="ko-KR" altLang="en-US" smtClean="0"/>
              <a:t>2017-10-25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C7FE-D777-4121-9F81-A85C4EC0FF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99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8C5A-1D76-40AE-A824-DBAB116B933B}" type="datetimeFigureOut">
              <a:rPr lang="ko-KR" altLang="en-US" smtClean="0"/>
              <a:t>2017-10-25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C7FE-D777-4121-9F81-A85C4EC0FF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317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8C5A-1D76-40AE-A824-DBAB116B933B}" type="datetimeFigureOut">
              <a:rPr lang="ko-KR" altLang="en-US" smtClean="0"/>
              <a:t>2017-10-25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C7FE-D777-4121-9F81-A85C4EC0FF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738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8C5A-1D76-40AE-A824-DBAB116B933B}" type="datetimeFigureOut">
              <a:rPr lang="ko-KR" altLang="en-US" smtClean="0"/>
              <a:t>2017-10-25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C7FE-D777-4121-9F81-A85C4EC0FF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8630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E8C5A-1D76-40AE-A824-DBAB116B933B}" type="datetimeFigureOut">
              <a:rPr lang="ko-KR" altLang="en-US" smtClean="0"/>
              <a:t>2017-10-25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5C7FE-D777-4121-9F81-A85C4EC0FF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285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E8C5A-1D76-40AE-A824-DBAB116B933B}" type="datetimeFigureOut">
              <a:rPr lang="ko-KR" altLang="en-US" smtClean="0"/>
              <a:t>2017-10-25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5C7FE-D777-4121-9F81-A85C4EC0FF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671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7465" y="0"/>
            <a:ext cx="8255507" cy="322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metal g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28" y="3224808"/>
            <a:ext cx="5484520" cy="394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hotgun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7583" y="7519174"/>
            <a:ext cx="8680848" cy="236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21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edicine bottl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00472"/>
            <a:ext cx="154925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32656" y="1496616"/>
            <a:ext cx="1296144" cy="911123"/>
          </a:xfrm>
        </p:spPr>
        <p:txBody>
          <a:bodyPr>
            <a:normAutofit/>
          </a:bodyPr>
          <a:lstStyle/>
          <a:p>
            <a:r>
              <a:rPr lang="en-US" altLang="ko-KR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AGH</a:t>
            </a:r>
            <a:endParaRPr lang="ko-KR" altLang="en-US" sz="3600" dirty="0">
              <a:solidFill>
                <a:schemeClr val="bg1"/>
              </a:solidFill>
            </a:endParaRPr>
          </a:p>
        </p:txBody>
      </p:sp>
      <p:pic>
        <p:nvPicPr>
          <p:cNvPr id="5" name="Picture 2" descr="Image result for medicine bottle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300" y="197313"/>
            <a:ext cx="154925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제목 1"/>
          <p:cNvSpPr txBox="1">
            <a:spLocks/>
          </p:cNvSpPr>
          <p:nvPr/>
        </p:nvSpPr>
        <p:spPr>
          <a:xfrm rot="5400000">
            <a:off x="1940347" y="1545111"/>
            <a:ext cx="1728190" cy="9111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Antiserum </a:t>
            </a:r>
            <a:endParaRPr lang="ko-KR" altLang="en-US" sz="2400" dirty="0">
              <a:solidFill>
                <a:schemeClr val="bg1"/>
              </a:solidFill>
            </a:endParaRPr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243" y="200472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flashlight 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79" y="3512841"/>
            <a:ext cx="6402065" cy="341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 result for flashlight  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39" y="6477363"/>
            <a:ext cx="6402065" cy="341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00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-35527"/>
            <a:ext cx="6172200" cy="623848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74700" y="4920878"/>
            <a:ext cx="2505075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3" y="-8593"/>
            <a:ext cx="3918857" cy="391885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40" y="5313040"/>
            <a:ext cx="6454367" cy="4840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504" y="128464"/>
            <a:ext cx="5661248" cy="56612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666" y="3467809"/>
            <a:ext cx="3429000" cy="229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35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416" y="27656"/>
            <a:ext cx="4286250" cy="42862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134" y="5961112"/>
            <a:ext cx="4733866" cy="3944888"/>
          </a:xfrm>
          <a:prstGeom prst="rect">
            <a:avLst/>
          </a:prstGeom>
        </p:spPr>
      </p:pic>
      <p:pic>
        <p:nvPicPr>
          <p:cNvPr id="1028" name="Picture 4" descr="Image result for tylen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068" y="6313376"/>
            <a:ext cx="222820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ups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482" y="1136576"/>
            <a:ext cx="3264518" cy="412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42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candle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408" y="56456"/>
            <a:ext cx="3879925" cy="387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notebo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3262" y="4273468"/>
            <a:ext cx="5832648" cy="58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lated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731" y="65290"/>
            <a:ext cx="3290269" cy="420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ramen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13584" y="5241032"/>
            <a:ext cx="41044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27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10" descr="Image result for kettl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400" y="-87560"/>
            <a:ext cx="4680520" cy="468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rop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9432" y="4376936"/>
            <a:ext cx="3557224" cy="569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191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</Words>
  <Application>Microsoft Office PowerPoint</Application>
  <PresentationFormat>A4 용지(210x297mm)</PresentationFormat>
  <Paragraphs>2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PowerPoint 프레젠테이션</vt:lpstr>
      <vt:lpstr>AGH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8</cp:revision>
  <dcterms:created xsi:type="dcterms:W3CDTF">2017-10-24T06:42:52Z</dcterms:created>
  <dcterms:modified xsi:type="dcterms:W3CDTF">2017-10-24T23:39:59Z</dcterms:modified>
</cp:coreProperties>
</file>