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60" r:id="rId11"/>
    <p:sldId id="261" r:id="rId12"/>
    <p:sldId id="262" r:id="rId13"/>
    <p:sldId id="263" r:id="rId14"/>
    <p:sldId id="264" r:id="rId15"/>
    <p:sldId id="281" r:id="rId16"/>
    <p:sldId id="282" r:id="rId17"/>
    <p:sldId id="265" r:id="rId18"/>
    <p:sldId id="266" r:id="rId19"/>
    <p:sldId id="267" r:id="rId20"/>
    <p:sldId id="268" r:id="rId21"/>
    <p:sldId id="269" r:id="rId22"/>
    <p:sldId id="283" r:id="rId23"/>
    <p:sldId id="284" r:id="rId24"/>
    <p:sldId id="27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92D-C71C-44D9-8D71-5E88175ABDB3}" type="datetimeFigureOut">
              <a:rPr lang="ko-KR" altLang="en-US" smtClean="0"/>
              <a:pPr/>
              <a:t>2015-04-09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EEA6-C64E-43CC-B5D6-50FAC295F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http://www.bonappetit.com/wp-content/uploads/2011/12/campbells-tomato-soup-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5801" y="-685799"/>
            <a:ext cx="82296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lourbox.com/preview/2694531-236355-loaf-of-bread-isolated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7" y="152400"/>
            <a:ext cx="960119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tyman.files.wordpress.com/2011/04/muff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553200" cy="659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onton.ca/wp-content/uploads/2013/01/Hamburger-Hot-Dog-Buns-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298275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wikia.com/wikiality/images/1/1d/Croiss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18537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1coffee.co.uk/media/catalog/product/cache/1/image/514x400/9df78eab33525d08d6e5fb8d27136e95/v/i/vi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69367" y="-193168"/>
            <a:ext cx="9987534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aludtvchannel.com/wp-content/uploads/2013/11/stvc-yogur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39000" cy="680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natures-health-foods.com/images/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084"/>
            <a:ext cx="8991600" cy="6359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iblelife.org/beef-porter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83971"/>
            <a:ext cx="7696200" cy="694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oodtoknow.media.ipcdigital.co.uk/111/000004f90/d9bf_orh100000w614/Ham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53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cado.com/catalog/images-hires/26851011_H.jpg?identifier=d3f5e9e78b4eff50303cc34a8bd9fa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1475" y="-838199"/>
            <a:ext cx="8543925" cy="854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edrus-group-international.com/yahoo_site_admin/assets/images/albacore_white_tuna_A.289224655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2866"/>
            <a:ext cx="8534400" cy="635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argillgroundbeef.com/images/img-learn-packaging-t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76200"/>
            <a:ext cx="9525000" cy="7201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.123rf.com/400wm/400/400/nito500/nito5001110/nito500111000031/10751350-packaged-sausages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"/>
            <a:ext cx="8534400" cy="650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blog.timesunion.com/recipebox/files/2011/01/OM-B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1"/>
            <a:ext cx="9046816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oodsubs.com/Photos/tur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82000" cy="6255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wisegeek.com/carr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2341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8/88/Bright_red_tomato_and_cross_se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1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ncooking101.com/site/wp-content/uploads/2011/02/lem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9519"/>
            <a:ext cx="8610600" cy="693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oodsubs.com/Photos/cantalou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600"/>
            <a:ext cx="896661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ealpd.com/wp-content/uploads/2013/05/celery-not-as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973478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egancoach.com/images/redcabb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81000"/>
            <a:ext cx="924917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ene7.samsclub.com/is/image/samsclub/0002400004375_A?$img_size_380x380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62001" y="-609601"/>
            <a:ext cx="8077200" cy="807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orthstarseafood.com/images/fresh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325925"/>
            <a:ext cx="8239125" cy="653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evoncrab.com/files/4213/0028/9117/610-465_Crab.whole_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249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sumeciseafoods.com.au/images/iStock_000014522023Large_4d78abd83a3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533400"/>
            <a:ext cx="9257143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dorbit.com/media/uploads/2013/04/Clams_041913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838"/>
            <a:ext cx="9144000" cy="616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0/Typical_Japanese_sashimi_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4550"/>
            <a:ext cx="91440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quid-world.com/wp-content/uploads/calama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685800"/>
            <a:ext cx="9144000" cy="558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화면 슬라이드 쇼(4:3)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2013-11-03T04:04:15Z</dcterms:created>
  <dcterms:modified xsi:type="dcterms:W3CDTF">2015-04-09T05:04:21Z</dcterms:modified>
</cp:coreProperties>
</file>