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4" autoAdjust="0"/>
    <p:restoredTop sz="94700" autoAdjust="0"/>
  </p:normalViewPr>
  <p:slideViewPr>
    <p:cSldViewPr>
      <p:cViewPr varScale="1">
        <p:scale>
          <a:sx n="110" d="100"/>
          <a:sy n="110" d="100"/>
        </p:scale>
        <p:origin x="-1560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1627-9223-4EE0-8B3B-59140B9B4BC3}" type="datetimeFigureOut">
              <a:rPr lang="ko-KR" altLang="en-US" smtClean="0"/>
              <a:t>2017-10-20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E581-632E-4C82-8DBD-287F28F68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724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1627-9223-4EE0-8B3B-59140B9B4BC3}" type="datetimeFigureOut">
              <a:rPr lang="ko-KR" altLang="en-US" smtClean="0"/>
              <a:t>2017-10-20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E581-632E-4C82-8DBD-287F28F68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663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1627-9223-4EE0-8B3B-59140B9B4BC3}" type="datetimeFigureOut">
              <a:rPr lang="ko-KR" altLang="en-US" smtClean="0"/>
              <a:t>2017-10-20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E581-632E-4C82-8DBD-287F28F68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671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1627-9223-4EE0-8B3B-59140B9B4BC3}" type="datetimeFigureOut">
              <a:rPr lang="ko-KR" altLang="en-US" smtClean="0"/>
              <a:t>2017-10-20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E581-632E-4C82-8DBD-287F28F68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238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1627-9223-4EE0-8B3B-59140B9B4BC3}" type="datetimeFigureOut">
              <a:rPr lang="ko-KR" altLang="en-US" smtClean="0"/>
              <a:t>2017-10-20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E581-632E-4C82-8DBD-287F28F68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386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1627-9223-4EE0-8B3B-59140B9B4BC3}" type="datetimeFigureOut">
              <a:rPr lang="ko-KR" altLang="en-US" smtClean="0"/>
              <a:t>2017-10-20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E581-632E-4C82-8DBD-287F28F68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765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1627-9223-4EE0-8B3B-59140B9B4BC3}" type="datetimeFigureOut">
              <a:rPr lang="ko-KR" altLang="en-US" smtClean="0"/>
              <a:t>2017-10-20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E581-632E-4C82-8DBD-287F28F68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57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1627-9223-4EE0-8B3B-59140B9B4BC3}" type="datetimeFigureOut">
              <a:rPr lang="ko-KR" altLang="en-US" smtClean="0"/>
              <a:t>2017-10-20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E581-632E-4C82-8DBD-287F28F68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821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1627-9223-4EE0-8B3B-59140B9B4BC3}" type="datetimeFigureOut">
              <a:rPr lang="ko-KR" altLang="en-US" smtClean="0"/>
              <a:t>2017-10-20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E581-632E-4C82-8DBD-287F28F68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29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1627-9223-4EE0-8B3B-59140B9B4BC3}" type="datetimeFigureOut">
              <a:rPr lang="ko-KR" altLang="en-US" smtClean="0"/>
              <a:t>2017-10-20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E581-632E-4C82-8DBD-287F28F68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376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1627-9223-4EE0-8B3B-59140B9B4BC3}" type="datetimeFigureOut">
              <a:rPr lang="ko-KR" altLang="en-US" smtClean="0"/>
              <a:t>2017-10-20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E581-632E-4C82-8DBD-287F28F68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225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81627-9223-4EE0-8B3B-59140B9B4BC3}" type="datetimeFigureOut">
              <a:rPr lang="ko-KR" altLang="en-US" smtClean="0"/>
              <a:t>2017-10-20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1E581-632E-4C82-8DBD-287F28F68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373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9847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4036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649" y="35621"/>
            <a:ext cx="1321848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161" y="8206"/>
            <a:ext cx="1337488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592" y="0"/>
            <a:ext cx="1334036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036" y="1849847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65" y="1849847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201" y="1849847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013" y="1849847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049" y="1849847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178" y="1849847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52" y="3645224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484" y="3645224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613" y="3645224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649" y="3645224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461" y="3645224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497" y="3645224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626" y="3645224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206" y="0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242" y="0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371" y="0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5040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9847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4036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592" y="0"/>
            <a:ext cx="1334036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036" y="1849847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65" y="1849847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201" y="1849847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013" y="1849847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049" y="1849847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178" y="1849847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52" y="3645224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484" y="3645224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613" y="3645224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649" y="3645224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461" y="3645224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497" y="3645224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626" y="3645224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206" y="0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242" y="0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371" y="0"/>
            <a:ext cx="133481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65" y="26821"/>
            <a:ext cx="1325501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FE4B0"/>
              </a:clrFrom>
              <a:clrTo>
                <a:srgbClr val="EFE4B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953" y="26821"/>
            <a:ext cx="1319308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3082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A4 용지(210x297mm)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cp:lastPrinted>2017-10-20T04:22:41Z</cp:lastPrinted>
  <dcterms:created xsi:type="dcterms:W3CDTF">2017-10-20T04:13:26Z</dcterms:created>
  <dcterms:modified xsi:type="dcterms:W3CDTF">2017-10-20T04:37:41Z</dcterms:modified>
</cp:coreProperties>
</file>