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62" r:id="rId4"/>
    <p:sldId id="257" r:id="rId5"/>
    <p:sldId id="266" r:id="rId6"/>
    <p:sldId id="267" r:id="rId7"/>
    <p:sldId id="260" r:id="rId8"/>
    <p:sldId id="273" r:id="rId9"/>
    <p:sldId id="270" r:id="rId10"/>
    <p:sldId id="272" r:id="rId11"/>
    <p:sldId id="271" r:id="rId12"/>
    <p:sldId id="329" r:id="rId13"/>
    <p:sldId id="268" r:id="rId14"/>
    <p:sldId id="269" r:id="rId15"/>
    <p:sldId id="274" r:id="rId16"/>
    <p:sldId id="264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9" r:id="rId25"/>
    <p:sldId id="265" r:id="rId26"/>
    <p:sldId id="276" r:id="rId27"/>
    <p:sldId id="277" r:id="rId28"/>
    <p:sldId id="291" r:id="rId29"/>
    <p:sldId id="292" r:id="rId30"/>
    <p:sldId id="293" r:id="rId31"/>
    <p:sldId id="307" r:id="rId32"/>
    <p:sldId id="294" r:id="rId33"/>
    <p:sldId id="308" r:id="rId34"/>
    <p:sldId id="301" r:id="rId35"/>
    <p:sldId id="296" r:id="rId36"/>
    <p:sldId id="295" r:id="rId37"/>
    <p:sldId id="309" r:id="rId38"/>
    <p:sldId id="297" r:id="rId39"/>
    <p:sldId id="298" r:id="rId40"/>
    <p:sldId id="306" r:id="rId41"/>
    <p:sldId id="299" r:id="rId42"/>
    <p:sldId id="300" r:id="rId43"/>
    <p:sldId id="303" r:id="rId44"/>
    <p:sldId id="304" r:id="rId45"/>
    <p:sldId id="305" r:id="rId46"/>
    <p:sldId id="331" r:id="rId47"/>
    <p:sldId id="340" r:id="rId48"/>
    <p:sldId id="342" r:id="rId49"/>
    <p:sldId id="332" r:id="rId50"/>
    <p:sldId id="263" r:id="rId51"/>
    <p:sldId id="290" r:id="rId52"/>
    <p:sldId id="312" r:id="rId53"/>
    <p:sldId id="261" r:id="rId54"/>
    <p:sldId id="310" r:id="rId55"/>
    <p:sldId id="334" r:id="rId56"/>
    <p:sldId id="311" r:id="rId57"/>
    <p:sldId id="313" r:id="rId58"/>
    <p:sldId id="314" r:id="rId59"/>
    <p:sldId id="339" r:id="rId60"/>
    <p:sldId id="338" r:id="rId61"/>
    <p:sldId id="321" r:id="rId62"/>
    <p:sldId id="316" r:id="rId63"/>
    <p:sldId id="336" r:id="rId64"/>
    <p:sldId id="317" r:id="rId65"/>
    <p:sldId id="335" r:id="rId66"/>
    <p:sldId id="318" r:id="rId67"/>
    <p:sldId id="337" r:id="rId68"/>
    <p:sldId id="333" r:id="rId69"/>
    <p:sldId id="320" r:id="rId70"/>
    <p:sldId id="319" r:id="rId71"/>
    <p:sldId id="330" r:id="rId72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05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4660"/>
  </p:normalViewPr>
  <p:slideViewPr>
    <p:cSldViewPr>
      <p:cViewPr varScale="1">
        <p:scale>
          <a:sx n="132" d="100"/>
          <a:sy n="132" d="100"/>
        </p:scale>
        <p:origin x="-1230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0500"/>
            <a:ext cx="7772400" cy="3809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00500"/>
            <a:ext cx="6858000" cy="7620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9001124" y="4038600"/>
            <a:ext cx="142876" cy="167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03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6501"/>
            <a:ext cx="7772400" cy="360097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1"/>
            <a:ext cx="7772400" cy="8890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312334"/>
            <a:ext cx="329184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312334"/>
            <a:ext cx="329184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310640"/>
            <a:ext cx="3291840" cy="533135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882805"/>
            <a:ext cx="32918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310640"/>
            <a:ext cx="3291840" cy="533135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882805"/>
            <a:ext cx="32918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00"/>
            <a:ext cx="5111750" cy="3733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33500"/>
            <a:ext cx="3008313" cy="3733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038600"/>
            <a:ext cx="142876" cy="167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0386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62500"/>
            <a:ext cx="8153400" cy="381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127500"/>
            <a:ext cx="8153400" cy="635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03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0500"/>
            <a:ext cx="7620000" cy="3644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143501"/>
            <a:ext cx="3429000" cy="2540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916F0EC-4152-4D14-808F-ACEAE0F03A9A}" type="datetimeFigureOut">
              <a:rPr lang="ko-KR" altLang="en-US" smtClean="0"/>
              <a:t>2017-11-02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410729"/>
            <a:ext cx="3429000" cy="23653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37021" y="4874154"/>
            <a:ext cx="1096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143000"/>
            <a:ext cx="142876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1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7200" dirty="0" smtClean="0"/>
              <a:t>Statements</a:t>
            </a:r>
            <a:endParaRPr lang="ko-KR" altLang="en-US" sz="7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Declarative sentences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84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1236"/>
            <a:ext cx="5715000" cy="51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38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Beige  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Image result for beige tshir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48" y="1345332"/>
            <a:ext cx="4369668" cy="43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beige tshi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96184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4066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beige tshir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3" y="3261536"/>
            <a:ext cx="2015471" cy="211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beige tshi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61536"/>
            <a:ext cx="2579440" cy="19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014E-6 L 0.29549 -0.0041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563072" cy="11430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Gold, Silver, Bronze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Picture 2" descr="Image result for Gold, Silver, Bron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9388"/>
            <a:ext cx="76200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1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Colorful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Image result for colorfu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8431" y="0"/>
            <a:ext cx="4993598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6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://prevuemeetings.com/wp-content/uploads/2015/04/clear-kay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07883"/>
            <a:ext cx="5471170" cy="3636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563072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green, Light green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Image result for dark vs light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56790"/>
            <a:ext cx="5904656" cy="4428493"/>
          </a:xfrm>
          <a:prstGeom prst="roundRect">
            <a:avLst>
              <a:gd name="adj" fmla="val 134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8717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Adjectives: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76" y="1736256"/>
            <a:ext cx="10905360" cy="37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965652"/>
            <a:ext cx="3788464" cy="13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31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76" y="1736256"/>
            <a:ext cx="10905360" cy="37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965652"/>
            <a:ext cx="3788464" cy="13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아래쪽 화살표 5"/>
          <p:cNvSpPr/>
          <p:nvPr/>
        </p:nvSpPr>
        <p:spPr>
          <a:xfrm>
            <a:off x="971600" y="1345332"/>
            <a:ext cx="576064" cy="3096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46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76" y="1736256"/>
            <a:ext cx="10905360" cy="37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965652"/>
            <a:ext cx="3788464" cy="13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아래쪽 화살표 5"/>
          <p:cNvSpPr/>
          <p:nvPr/>
        </p:nvSpPr>
        <p:spPr>
          <a:xfrm rot="20416653">
            <a:off x="2629285" y="1135690"/>
            <a:ext cx="576064" cy="3096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3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Large, Big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76" y="1736256"/>
            <a:ext cx="10905360" cy="37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965652"/>
            <a:ext cx="3788464" cy="13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아래쪽 화살표 5"/>
          <p:cNvSpPr/>
          <p:nvPr/>
        </p:nvSpPr>
        <p:spPr>
          <a:xfrm rot="18163427">
            <a:off x="3734413" y="260796"/>
            <a:ext cx="576064" cy="4143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3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Statement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/>
            <a:r>
              <a:rPr lang="en-US" altLang="ko-KR" dirty="0" smtClean="0"/>
              <a:t>Subject + Predicate</a:t>
            </a:r>
          </a:p>
          <a:p>
            <a:pPr algn="ctr"/>
            <a:endParaRPr lang="en-US" altLang="ko-KR" dirty="0" smtClean="0"/>
          </a:p>
          <a:p>
            <a:pPr algn="ctr"/>
            <a:r>
              <a:rPr lang="en-US" altLang="ko-KR" b="0" dirty="0" smtClean="0"/>
              <a:t>(Pronoun) + (to be + ________)</a:t>
            </a:r>
            <a:endParaRPr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8404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Tiny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76" y="1736256"/>
            <a:ext cx="10905360" cy="37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965652"/>
            <a:ext cx="3788464" cy="13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아래쪽 화살표 5"/>
          <p:cNvSpPr/>
          <p:nvPr/>
        </p:nvSpPr>
        <p:spPr>
          <a:xfrm rot="779979">
            <a:off x="421609" y="1352029"/>
            <a:ext cx="576064" cy="33343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3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sized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76" y="1736256"/>
            <a:ext cx="10905360" cy="37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965652"/>
            <a:ext cx="3788464" cy="13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아래쪽 화살표 5"/>
          <p:cNvSpPr/>
          <p:nvPr/>
        </p:nvSpPr>
        <p:spPr>
          <a:xfrm>
            <a:off x="3203848" y="1345332"/>
            <a:ext cx="576064" cy="2880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3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Giant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76" y="1736256"/>
            <a:ext cx="10905360" cy="37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965652"/>
            <a:ext cx="3788464" cy="13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아래쪽 화살표 5"/>
          <p:cNvSpPr/>
          <p:nvPr/>
        </p:nvSpPr>
        <p:spPr>
          <a:xfrm rot="17709923">
            <a:off x="4409171" y="-454518"/>
            <a:ext cx="576064" cy="54160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3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Tall, short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Image result for tall shor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748" y="121196"/>
            <a:ext cx="3915663" cy="55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4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Long, short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Image result for long sh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33364"/>
            <a:ext cx="50006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long sh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43900"/>
            <a:ext cx="216024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Adjectives: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051720" y="2641476"/>
            <a:ext cx="489654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631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Image result for 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53244"/>
            <a:ext cx="3209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4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</a:t>
            </a:r>
            <a:r>
              <a:rPr lang="en-US" altLang="ko-KR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6" name="Picture 6" descr="Image result for ba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85999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705372"/>
            <a:ext cx="22764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7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it?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Can you guess what I am describing? 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14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a tall mountain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Image result for mount eve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" y="1666875"/>
            <a:ext cx="6986588" cy="404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Pronouns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6" name="Picture 2" descr="Image result for pronoun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7420"/>
            <a:ext cx="8841106" cy="31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33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a giant animal.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Image result for wh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2403"/>
            <a:ext cx="9144000" cy="381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6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70708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brown and hot.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3794" name="Picture 2" descr="Image result for hot coffe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60" y="1670246"/>
            <a:ext cx="4226683" cy="404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a gold accessory.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4034" name="Picture 2" descr="Image result for 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69" y="1640453"/>
            <a:ext cx="4617818" cy="407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70708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clear.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4818" name="Picture 2" descr="Image result for win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5332"/>
            <a:ext cx="6336704" cy="42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a tall animal.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Image result for giraff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59" y="652285"/>
            <a:ext cx="3679677" cy="541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a long animal.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Image result for sn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72006"/>
            <a:ext cx="6986588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44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74991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They are small and long.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They are used for eating.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9698" name="Picture 2" descr="Image result for chopstick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805237"/>
            <a:ext cx="7474208" cy="393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3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821925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They are colorful and sweet.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842" name="Picture 2" descr="Image result for colorful cand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7" y="0"/>
            <a:ext cx="906031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83632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large and beige or green. 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It is in this room.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1986" name="Picture 2" descr="Image result for 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59" y="2009762"/>
            <a:ext cx="5804082" cy="33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30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black and white.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It is round. 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0964" name="Picture 4" descr="Image result for soccer b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74596"/>
            <a:ext cx="4459808" cy="43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0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To Be…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707848"/>
            <a:ext cx="2217536" cy="3885956"/>
          </a:xfrm>
        </p:spPr>
        <p:txBody>
          <a:bodyPr anchor="ctr"/>
          <a:lstStyle/>
          <a:p>
            <a:pPr algn="ctr"/>
            <a:r>
              <a:rPr lang="en-US" altLang="ko-KR" dirty="0" smtClean="0"/>
              <a:t>I </a:t>
            </a:r>
          </a:p>
          <a:p>
            <a:pPr algn="ctr"/>
            <a:r>
              <a:rPr lang="en-US" altLang="ko-KR" dirty="0"/>
              <a:t>You 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He / She</a:t>
            </a:r>
          </a:p>
          <a:p>
            <a:pPr algn="ctr"/>
            <a:r>
              <a:rPr lang="en-US" altLang="ko-KR" dirty="0" smtClean="0"/>
              <a:t>It</a:t>
            </a:r>
          </a:p>
          <a:p>
            <a:pPr algn="ctr"/>
            <a:r>
              <a:rPr lang="en-US" altLang="ko-KR" dirty="0" smtClean="0"/>
              <a:t>They </a:t>
            </a:r>
          </a:p>
          <a:p>
            <a:pPr algn="ctr"/>
            <a:r>
              <a:rPr lang="en-US" altLang="ko-KR" dirty="0" smtClean="0"/>
              <a:t>We </a:t>
            </a:r>
          </a:p>
          <a:p>
            <a:pPr algn="ctr"/>
            <a:endParaRPr lang="en-US" altLang="ko-KR" dirty="0" smtClean="0"/>
          </a:p>
        </p:txBody>
      </p:sp>
      <p:cxnSp>
        <p:nvCxnSpPr>
          <p:cNvPr id="6" name="직선 연결선 5"/>
          <p:cNvCxnSpPr/>
          <p:nvPr/>
        </p:nvCxnSpPr>
        <p:spPr>
          <a:xfrm>
            <a:off x="2411760" y="1345332"/>
            <a:ext cx="0" cy="4369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4572000" y="1345332"/>
            <a:ext cx="0" cy="4369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732240" y="1345332"/>
            <a:ext cx="0" cy="4369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251520" y="1705372"/>
            <a:ext cx="87484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내용 개체 틀 2"/>
          <p:cNvSpPr txBox="1">
            <a:spLocks/>
          </p:cNvSpPr>
          <p:nvPr/>
        </p:nvSpPr>
        <p:spPr>
          <a:xfrm>
            <a:off x="2426472" y="1722420"/>
            <a:ext cx="2217536" cy="388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was</a:t>
            </a:r>
          </a:p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were</a:t>
            </a:r>
          </a:p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was</a:t>
            </a:r>
          </a:p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was</a:t>
            </a:r>
          </a:p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were</a:t>
            </a:r>
          </a:p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were </a:t>
            </a:r>
          </a:p>
          <a:p>
            <a:pPr algn="ctr"/>
            <a:endParaRPr lang="en-US" altLang="ko-KR" dirty="0" smtClean="0"/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4572000" y="1722420"/>
            <a:ext cx="2217536" cy="388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>
                <a:solidFill>
                  <a:srgbClr val="002060"/>
                </a:solidFill>
              </a:rPr>
              <a:t>am</a:t>
            </a:r>
          </a:p>
          <a:p>
            <a:pPr algn="ctr"/>
            <a:r>
              <a:rPr lang="en-US" altLang="ko-KR" dirty="0">
                <a:solidFill>
                  <a:srgbClr val="002060"/>
                </a:solidFill>
              </a:rPr>
              <a:t>are</a:t>
            </a:r>
          </a:p>
          <a:p>
            <a:pPr algn="ctr"/>
            <a:r>
              <a:rPr lang="en-US" altLang="ko-KR" dirty="0">
                <a:solidFill>
                  <a:srgbClr val="002060"/>
                </a:solidFill>
              </a:rPr>
              <a:t>is </a:t>
            </a:r>
          </a:p>
          <a:p>
            <a:pPr algn="ctr"/>
            <a:r>
              <a:rPr lang="en-US" altLang="ko-KR" dirty="0">
                <a:solidFill>
                  <a:srgbClr val="002060"/>
                </a:solidFill>
              </a:rPr>
              <a:t>is </a:t>
            </a:r>
          </a:p>
          <a:p>
            <a:pPr algn="ctr"/>
            <a:r>
              <a:rPr lang="en-US" altLang="ko-KR" dirty="0">
                <a:solidFill>
                  <a:srgbClr val="002060"/>
                </a:solidFill>
              </a:rPr>
              <a:t>are</a:t>
            </a:r>
          </a:p>
          <a:p>
            <a:pPr algn="ctr"/>
            <a:r>
              <a:rPr lang="en-US" altLang="ko-KR" dirty="0">
                <a:solidFill>
                  <a:srgbClr val="002060"/>
                </a:solidFill>
              </a:rPr>
              <a:t>are </a:t>
            </a:r>
          </a:p>
          <a:p>
            <a:pPr algn="ctr"/>
            <a:endParaRPr lang="en-US" altLang="ko-KR" dirty="0" smtClean="0"/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6746952" y="1735872"/>
            <a:ext cx="2217536" cy="388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will</a:t>
            </a:r>
          </a:p>
          <a:p>
            <a:pPr algn="ctr"/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will </a:t>
            </a:r>
          </a:p>
          <a:p>
            <a:pPr algn="ctr"/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will</a:t>
            </a:r>
          </a:p>
          <a:p>
            <a:pPr algn="ctr"/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will </a:t>
            </a:r>
          </a:p>
          <a:p>
            <a:pPr algn="ctr"/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will</a:t>
            </a:r>
          </a:p>
          <a:p>
            <a:pPr algn="ctr"/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will </a:t>
            </a:r>
          </a:p>
          <a:p>
            <a:pPr algn="ctr"/>
            <a:endParaRPr lang="en-US" altLang="ko-KR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2408216" y="1192932"/>
            <a:ext cx="2217536" cy="51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Past </a:t>
            </a:r>
          </a:p>
        </p:txBody>
      </p:sp>
      <p:sp>
        <p:nvSpPr>
          <p:cNvPr id="18" name="내용 개체 틀 2"/>
          <p:cNvSpPr txBox="1">
            <a:spLocks/>
          </p:cNvSpPr>
          <p:nvPr/>
        </p:nvSpPr>
        <p:spPr>
          <a:xfrm>
            <a:off x="4550952" y="1191864"/>
            <a:ext cx="2217536" cy="51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solidFill>
                  <a:srgbClr val="002060"/>
                </a:solidFill>
              </a:rPr>
              <a:t>Present </a:t>
            </a:r>
          </a:p>
        </p:txBody>
      </p:sp>
      <p:sp>
        <p:nvSpPr>
          <p:cNvPr id="19" name="내용 개체 틀 2"/>
          <p:cNvSpPr txBox="1">
            <a:spLocks/>
          </p:cNvSpPr>
          <p:nvPr/>
        </p:nvSpPr>
        <p:spPr>
          <a:xfrm>
            <a:off x="6746952" y="1199064"/>
            <a:ext cx="2217536" cy="51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15674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  <p:bldP spid="1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70708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He is an old president.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2772" name="Picture 4" descr="Image result for trump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00" y="697260"/>
            <a:ext cx="7030423" cy="50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78592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a long and thin part of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your body.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9938" name="Picture 2" descr="Image result for hai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4F9"/>
              </a:clrFrom>
              <a:clrTo>
                <a:srgbClr val="F5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99" y="2309695"/>
            <a:ext cx="5758063" cy="340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5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77872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a tall building in Korea.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Image result for 63 bui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9" y="1521355"/>
            <a:ext cx="6215063" cy="43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8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7070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small and circular.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It is silver or bronze.  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6" name="Picture 4" descr="Image result for co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408907"/>
            <a:ext cx="3886200" cy="43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2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79312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long and black (or grey).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722" name="Picture 2" descr="Image result for road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9476"/>
            <a:ext cx="6156176" cy="43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8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27265"/>
            <a:ext cx="88569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a tiny and dangerous animal.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1746" name="Picture 2" descr="Image result for mosquito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7460"/>
            <a:ext cx="3905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27265"/>
            <a:ext cx="88569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>
                <a:solidFill>
                  <a:srgbClr val="C00000"/>
                </a:solidFill>
              </a:rPr>
              <a:t>It’s (mostly) blue and green. </a:t>
            </a:r>
            <a:br>
              <a:rPr lang="en-US" altLang="ko-KR" dirty="0" smtClean="0">
                <a:solidFill>
                  <a:srgbClr val="C00000"/>
                </a:solidFill>
              </a:rPr>
            </a:br>
            <a:r>
              <a:rPr lang="en-US" altLang="ko-KR" dirty="0" smtClean="0">
                <a:solidFill>
                  <a:srgbClr val="C00000"/>
                </a:solidFill>
              </a:rPr>
              <a:t>It’s giant.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6" name="Picture 2" descr="Image result for ear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52" y="1201316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4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27265"/>
            <a:ext cx="8856984" cy="11430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C00000"/>
                </a:solidFill>
              </a:rPr>
              <a:t>It’s green and tall.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 descr="Image result for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53244"/>
            <a:ext cx="4536504" cy="508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6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27265"/>
            <a:ext cx="8856984" cy="11430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C00000"/>
                </a:solidFill>
              </a:rPr>
              <a:t>It’s a colorful gift.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7860"/>
            <a:ext cx="4608512" cy="529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2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27265"/>
            <a:ext cx="88569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beige.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It can be small, medium, or large.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 descr="Image result for mcdonald f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33364"/>
            <a:ext cx="666750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31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Examples: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 am Mr. S. </a:t>
            </a:r>
          </a:p>
          <a:p>
            <a:endParaRPr lang="en-US" altLang="ko-KR" dirty="0"/>
          </a:p>
          <a:p>
            <a:r>
              <a:rPr lang="en-US" altLang="ko-KR" dirty="0" smtClean="0"/>
              <a:t>You are students.  </a:t>
            </a:r>
          </a:p>
          <a:p>
            <a:endParaRPr lang="en-US" altLang="ko-KR" dirty="0"/>
          </a:p>
          <a:p>
            <a:r>
              <a:rPr lang="en-US" altLang="ko-KR" dirty="0" smtClean="0"/>
              <a:t>It is green. </a:t>
            </a:r>
          </a:p>
          <a:p>
            <a:endParaRPr lang="en-US" altLang="ko-KR" dirty="0"/>
          </a:p>
          <a:p>
            <a:r>
              <a:rPr lang="en-US" altLang="ko-KR" dirty="0" smtClean="0"/>
              <a:t>The </a:t>
            </a:r>
            <a:r>
              <a:rPr lang="en-US" altLang="ko-KR" dirty="0"/>
              <a:t>sky is blue. </a:t>
            </a:r>
          </a:p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11266" name="Picture 2" descr="Image result for green ball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14375"/>
            <a:ext cx="5010150" cy="5000625"/>
          </a:xfrm>
          <a:prstGeom prst="roundRect">
            <a:avLst>
              <a:gd name="adj" fmla="val 193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5989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Thumbs Up Game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Do you think it’s the “truth” or a “lie” </a:t>
            </a:r>
          </a:p>
          <a:p>
            <a:endParaRPr lang="en-US" altLang="ko-KR" dirty="0"/>
          </a:p>
          <a:p>
            <a:r>
              <a:rPr lang="en-US" altLang="ko-KR" dirty="0" smtClean="0"/>
              <a:t>Truth = </a:t>
            </a:r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 smtClean="0"/>
              <a:t>Lie = 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21396"/>
            <a:ext cx="964673" cy="120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21596"/>
            <a:ext cx="977857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31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Thumbs Up Game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b="0" dirty="0" smtClean="0"/>
              <a:t>Everyone stands up</a:t>
            </a:r>
          </a:p>
          <a:p>
            <a:endParaRPr lang="en-US" altLang="ko-KR" b="0" dirty="0" smtClean="0"/>
          </a:p>
          <a:p>
            <a:r>
              <a:rPr lang="en-US" altLang="ko-KR" b="0" dirty="0" smtClean="0"/>
              <a:t>Listen to the statement.  </a:t>
            </a:r>
          </a:p>
          <a:p>
            <a:pPr marL="342900" indent="-342900">
              <a:buFontTx/>
              <a:buChar char="-"/>
            </a:pPr>
            <a:r>
              <a:rPr lang="en-US" altLang="ko-KR" b="0" dirty="0" smtClean="0"/>
              <a:t>Is it the truth or a lie</a:t>
            </a:r>
          </a:p>
          <a:p>
            <a:endParaRPr lang="en-US" altLang="ko-KR" b="0" dirty="0" smtClean="0"/>
          </a:p>
          <a:p>
            <a:r>
              <a:rPr lang="en-US" altLang="ko-KR" b="0" dirty="0" smtClean="0"/>
              <a:t>If you guessed correctly, keep standing.  </a:t>
            </a:r>
          </a:p>
          <a:p>
            <a:pPr marL="342900" indent="-342900">
              <a:buFontTx/>
              <a:buChar char="-"/>
            </a:pPr>
            <a:r>
              <a:rPr lang="en-US" altLang="ko-KR" b="0" dirty="0" smtClean="0"/>
              <a:t>If you guessed wrong, sit down. </a:t>
            </a:r>
          </a:p>
          <a:p>
            <a:endParaRPr lang="en-US" altLang="ko-KR" b="0" dirty="0" smtClean="0"/>
          </a:p>
          <a:p>
            <a:r>
              <a:rPr lang="en-US" altLang="ko-KR" dirty="0" smtClean="0"/>
              <a:t>Last person standing is the winner.  </a:t>
            </a:r>
            <a:endParaRPr lang="ko-KR" altLang="en-US" dirty="0"/>
          </a:p>
        </p:txBody>
      </p:sp>
      <p:pic>
        <p:nvPicPr>
          <p:cNvPr id="27650" name="Picture 2" descr="Image result for thumbs up and dow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9308"/>
            <a:ext cx="3309020" cy="251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4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Elephants are large.  </a:t>
            </a:r>
            <a:endParaRPr lang="ko-KR" alt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72520"/>
            <a:ext cx="2880320" cy="361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Oranges</a:t>
            </a:r>
            <a:r>
              <a:rPr lang="ko-KR" altLang="en-US" sz="4000" b="0" dirty="0" smtClean="0"/>
              <a:t> </a:t>
            </a:r>
            <a:r>
              <a:rPr lang="en-US" altLang="ko-KR" sz="4000" b="0" dirty="0" smtClean="0"/>
              <a:t>are colorful.  </a:t>
            </a:r>
            <a:endParaRPr lang="ko-KR" altLang="en-US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1316"/>
            <a:ext cx="3096344" cy="36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32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err="1" smtClean="0"/>
              <a:t>Lebron</a:t>
            </a:r>
            <a:r>
              <a:rPr lang="en-US" altLang="ko-KR" sz="4000" b="0" dirty="0" smtClean="0"/>
              <a:t> James is a tall man.  </a:t>
            </a:r>
            <a:endParaRPr lang="ko-KR" alt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72520"/>
            <a:ext cx="2880320" cy="361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56" y="769268"/>
            <a:ext cx="794911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The word Halloween comes from the words “Hallows Eve”</a:t>
            </a:r>
            <a:endParaRPr lang="ko-KR" alt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72520"/>
            <a:ext cx="2880320" cy="361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9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Kim Tae-</a:t>
            </a:r>
            <a:r>
              <a:rPr lang="en-US" altLang="ko-KR" sz="4000" b="0" dirty="0" err="1" smtClean="0"/>
              <a:t>Yeon</a:t>
            </a:r>
            <a:r>
              <a:rPr lang="en-US" altLang="ko-KR" sz="4000" b="0" dirty="0" smtClean="0"/>
              <a:t> is average height.  </a:t>
            </a:r>
            <a:endParaRPr lang="ko-KR" altLang="en-US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1316"/>
            <a:ext cx="3096344" cy="36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pbs.twimg.com/media/B8f1iIuCUAA8iW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32440" cy="571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Chess is an old game.  </a:t>
            </a:r>
            <a:endParaRPr lang="ko-KR" alt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72520"/>
            <a:ext cx="2880320" cy="361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Vin Diesel has long hair.  </a:t>
            </a:r>
            <a:endParaRPr lang="ko-KR" altLang="en-US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1316"/>
            <a:ext cx="3096344" cy="36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Image result for vin dies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40960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Christmas Eve is the night before Christmas.  </a:t>
            </a:r>
            <a:endParaRPr lang="ko-KR" alt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72520"/>
            <a:ext cx="2880320" cy="361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9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Examples: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It was yellow. </a:t>
            </a:r>
          </a:p>
          <a:p>
            <a:endParaRPr lang="en-US" altLang="ko-KR" dirty="0"/>
          </a:p>
          <a:p>
            <a:r>
              <a:rPr lang="en-US" altLang="ko-KR" dirty="0" smtClean="0"/>
              <a:t>It is orange. </a:t>
            </a:r>
          </a:p>
          <a:p>
            <a:endParaRPr lang="en-US" altLang="ko-KR" dirty="0"/>
          </a:p>
          <a:p>
            <a:r>
              <a:rPr lang="en-US" altLang="ko-KR" dirty="0" smtClean="0"/>
              <a:t>It will be red.  </a:t>
            </a:r>
            <a:endParaRPr lang="ko-KR" altLang="en-US" dirty="0"/>
          </a:p>
        </p:txBody>
      </p:sp>
      <p:pic>
        <p:nvPicPr>
          <p:cNvPr id="10242" name="Picture 2" descr="Image result for yellow count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013" y="49163"/>
            <a:ext cx="38004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49275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구름 모양 설명선 4"/>
          <p:cNvSpPr/>
          <p:nvPr/>
        </p:nvSpPr>
        <p:spPr>
          <a:xfrm>
            <a:off x="4958298" y="3281631"/>
            <a:ext cx="4150206" cy="2433369"/>
          </a:xfrm>
          <a:prstGeom prst="cloudCallout">
            <a:avLst>
              <a:gd name="adj1" fmla="val -63336"/>
              <a:gd name="adj2" fmla="val 24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46" name="Picture 6" descr="Image result for orange  countac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49588"/>
            <a:ext cx="2866354" cy="15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thinking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81636"/>
            <a:ext cx="2084501" cy="16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아래쪽 화살표 5"/>
          <p:cNvSpPr/>
          <p:nvPr/>
        </p:nvSpPr>
        <p:spPr>
          <a:xfrm rot="2241913">
            <a:off x="5772905" y="1611324"/>
            <a:ext cx="720080" cy="1116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아래쪽 화살표 11"/>
          <p:cNvSpPr/>
          <p:nvPr/>
        </p:nvSpPr>
        <p:spPr>
          <a:xfrm rot="18629155">
            <a:off x="5369551" y="3220403"/>
            <a:ext cx="689316" cy="858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27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There are more people in North Korea than in South Korea. </a:t>
            </a:r>
            <a:endParaRPr lang="ko-KR" altLang="en-US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73324"/>
            <a:ext cx="3096344" cy="36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9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I am from America </a:t>
            </a:r>
            <a:endParaRPr lang="ko-KR" altLang="en-US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1316"/>
            <a:ext cx="3096344" cy="36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Elton John is an old singer.  </a:t>
            </a:r>
            <a:endParaRPr lang="ko-KR" alt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72520"/>
            <a:ext cx="2880320" cy="361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Image result for elton joh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The cat at the door is Captain Henry Morgan.  </a:t>
            </a:r>
            <a:endParaRPr lang="ko-KR" altLang="en-US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1316"/>
            <a:ext cx="3096344" cy="36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9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September 19</a:t>
            </a:r>
            <a:r>
              <a:rPr lang="en-US" altLang="ko-KR" sz="4000" b="0" baseline="30000" dirty="0" smtClean="0"/>
              <a:t>th</a:t>
            </a:r>
            <a:r>
              <a:rPr lang="en-US" altLang="ko-KR" sz="4000" b="0" dirty="0" smtClean="0"/>
              <a:t> is National Talk like a Pirate Day</a:t>
            </a:r>
            <a:endParaRPr lang="ko-KR" alt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72520"/>
            <a:ext cx="2880320" cy="361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Jack-o-Lanterns are made from turnips.  </a:t>
            </a:r>
            <a:endParaRPr lang="ko-KR" altLang="en-US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1316"/>
            <a:ext cx="3096344" cy="36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9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A baby octopus is very tiny when it is born.  </a:t>
            </a:r>
            <a:endParaRPr lang="ko-KR" alt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72520"/>
            <a:ext cx="2880320" cy="361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Coffee is the most popular drink in the world.  </a:t>
            </a:r>
            <a:endParaRPr lang="ko-KR" altLang="en-US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1316"/>
            <a:ext cx="3096344" cy="36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9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dirty="0" smtClean="0"/>
              <a:t>A saint is a holy person.  </a:t>
            </a:r>
            <a:endParaRPr lang="ko-KR" altLang="en-U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72520"/>
            <a:ext cx="2880320" cy="361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4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At night, fans are dangerous.  </a:t>
            </a:r>
            <a:endParaRPr lang="ko-KR" altLang="en-US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1316"/>
            <a:ext cx="3096344" cy="36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Adjectives: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89348"/>
            <a:ext cx="9021840" cy="42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25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1460500"/>
            <a:ext cx="7620000" cy="2765152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4000" b="0" dirty="0" smtClean="0"/>
              <a:t>Napoleon was short.  </a:t>
            </a:r>
            <a:endParaRPr lang="ko-KR" altLang="en-US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1316"/>
            <a:ext cx="3096344" cy="36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Image result for napoleon hei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" y="-1"/>
            <a:ext cx="9144352" cy="58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9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 truths, 1 lie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Write two things that are true and one that is a lie on the paper. </a:t>
            </a:r>
          </a:p>
          <a:p>
            <a:endParaRPr lang="en-US" altLang="ko-KR" dirty="0"/>
          </a:p>
          <a:p>
            <a:r>
              <a:rPr lang="en-US" altLang="ko-KR" dirty="0" smtClean="0"/>
              <a:t>Take turns reading the statements.  </a:t>
            </a:r>
          </a:p>
          <a:p>
            <a:r>
              <a:rPr lang="en-US" altLang="ko-KR" dirty="0"/>
              <a:t>	</a:t>
            </a:r>
            <a:r>
              <a:rPr lang="en-US" altLang="ko-KR" dirty="0" smtClean="0"/>
              <a:t>The other students must guess which is the lie.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77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Black, white, grey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grey 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" y="1417339"/>
            <a:ext cx="8964488" cy="504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38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Purple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pur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5292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필수">
  <a:themeElements>
    <a:clrScheme name="필수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필수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필수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375</TotalTime>
  <Words>499</Words>
  <Application>Microsoft Office PowerPoint</Application>
  <PresentationFormat>화면 슬라이드 쇼(16:10)</PresentationFormat>
  <Paragraphs>136</Paragraphs>
  <Slides>71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71</vt:i4>
      </vt:variant>
    </vt:vector>
  </HeadingPairs>
  <TitlesOfParts>
    <vt:vector size="72" baseType="lpstr">
      <vt:lpstr>필수</vt:lpstr>
      <vt:lpstr>Statements</vt:lpstr>
      <vt:lpstr>Statement </vt:lpstr>
      <vt:lpstr>Pronouns </vt:lpstr>
      <vt:lpstr>To Be… </vt:lpstr>
      <vt:lpstr>Examples: </vt:lpstr>
      <vt:lpstr>Examples: </vt:lpstr>
      <vt:lpstr>Adjectives: Color</vt:lpstr>
      <vt:lpstr>Black, white, grey</vt:lpstr>
      <vt:lpstr>Purple </vt:lpstr>
      <vt:lpstr>Brown </vt:lpstr>
      <vt:lpstr>Beige   </vt:lpstr>
      <vt:lpstr>Gold, Silver, Bronze </vt:lpstr>
      <vt:lpstr>Colorful </vt:lpstr>
      <vt:lpstr>clear</vt:lpstr>
      <vt:lpstr>Dark green, Light green</vt:lpstr>
      <vt:lpstr>Adjectives: size </vt:lpstr>
      <vt:lpstr>Small </vt:lpstr>
      <vt:lpstr>Medium </vt:lpstr>
      <vt:lpstr>Large, Big </vt:lpstr>
      <vt:lpstr>Tiny </vt:lpstr>
      <vt:lpstr>Average sized</vt:lpstr>
      <vt:lpstr>Giant </vt:lpstr>
      <vt:lpstr>Tall, short </vt:lpstr>
      <vt:lpstr>Long, short </vt:lpstr>
      <vt:lpstr>Adjectives: age</vt:lpstr>
      <vt:lpstr>Old </vt:lpstr>
      <vt:lpstr>Young vs New</vt:lpstr>
      <vt:lpstr>What is it? </vt:lpstr>
      <vt:lpstr>It’s a tall mountain</vt:lpstr>
      <vt:lpstr>It’s a giant animal. </vt:lpstr>
      <vt:lpstr>It is brown and hot.  </vt:lpstr>
      <vt:lpstr>It’s a gold accessory. </vt:lpstr>
      <vt:lpstr>It is clear.  </vt:lpstr>
      <vt:lpstr>It Is a tall animal. </vt:lpstr>
      <vt:lpstr>It’s a long animal. </vt:lpstr>
      <vt:lpstr>They are small and long. They are used for eating.   </vt:lpstr>
      <vt:lpstr>They are colorful and sweet. </vt:lpstr>
      <vt:lpstr>It is large and beige or green.   It is in this room.  </vt:lpstr>
      <vt:lpstr>It is black and white. It is round.    </vt:lpstr>
      <vt:lpstr>He is an old president.  </vt:lpstr>
      <vt:lpstr>It is a long and thin part of  your body.  </vt:lpstr>
      <vt:lpstr>It’s a tall building in Korea.  </vt:lpstr>
      <vt:lpstr>It is small and circular. It is silver or bronze.    </vt:lpstr>
      <vt:lpstr>It is long and black (or grey).  </vt:lpstr>
      <vt:lpstr>It is a tiny and dangerous animal.  </vt:lpstr>
      <vt:lpstr>It’s (mostly) blue and green.  It’s giant. </vt:lpstr>
      <vt:lpstr>It’s green and tall. </vt:lpstr>
      <vt:lpstr>It’s a colorful gift. </vt:lpstr>
      <vt:lpstr>It’s beige.  It can be small, medium, or large.</vt:lpstr>
      <vt:lpstr>Thumbs Up Game</vt:lpstr>
      <vt:lpstr>Thumbs Up Game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2 truths, 1 lie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Declarative Sentences</dc:title>
  <dc:creator>user</dc:creator>
  <cp:lastModifiedBy>user</cp:lastModifiedBy>
  <cp:revision>43</cp:revision>
  <dcterms:created xsi:type="dcterms:W3CDTF">2017-10-13T00:28:22Z</dcterms:created>
  <dcterms:modified xsi:type="dcterms:W3CDTF">2017-11-02T05:51:24Z</dcterms:modified>
</cp:coreProperties>
</file>