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22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2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3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1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0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9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3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CC0D-39ED-4FF0-8CED-F7705F084B5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8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://scribblenauts.wikia.com/wiki/Small" TargetMode="External"/><Relationship Id="rId18" Type="http://schemas.openxmlformats.org/officeDocument/2006/relationships/hyperlink" Target="http://scribblenauts.wikia.com/wiki/Mega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hyperlink" Target="http://scribblenauts.wikia.com/wiki/Shrunken" TargetMode="External"/><Relationship Id="rId17" Type="http://schemas.openxmlformats.org/officeDocument/2006/relationships/hyperlink" Target="http://scribblenauts.wikia.com/wiki/Huge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scribblenauts.wikia.com/wiki/Lar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cribblenauts.wikia.com/wiki/Microscopic" TargetMode="External"/><Relationship Id="rId11" Type="http://schemas.openxmlformats.org/officeDocument/2006/relationships/hyperlink" Target="http://scribblenauts.wikia.com/wiki/Tiny" TargetMode="External"/><Relationship Id="rId5" Type="http://schemas.openxmlformats.org/officeDocument/2006/relationships/image" Target="../media/image4.jpeg"/><Relationship Id="rId15" Type="http://schemas.openxmlformats.org/officeDocument/2006/relationships/hyperlink" Target="http://scribblenauts.wikia.com/wiki/Good-Sized" TargetMode="External"/><Relationship Id="rId10" Type="http://schemas.openxmlformats.org/officeDocument/2006/relationships/image" Target="../media/image8.jpeg"/><Relationship Id="rId19" Type="http://schemas.openxmlformats.org/officeDocument/2006/relationships/hyperlink" Target="http://scribblenauts.wikia.com/wiki/Colossal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hyperlink" Target="http://scribblenauts.wikia.com/wiki/Mediu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long and sh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882221" y="4265503"/>
            <a:ext cx="3474719" cy="171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narrow vs w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43896" y="3852270"/>
            <a:ext cx="3527145" cy="22742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tall vs shor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87691" y="4062013"/>
            <a:ext cx="5385732" cy="265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thin vs f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36904" y="2435295"/>
            <a:ext cx="1641487" cy="31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3"/>
          <p:cNvSpPr/>
          <p:nvPr/>
        </p:nvSpPr>
        <p:spPr>
          <a:xfrm>
            <a:off x="83393" y="1293675"/>
            <a:ext cx="128246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6" tooltip="Microscopic"/>
              </a:rPr>
              <a:t>Molecular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Microscopic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Itty-Bitty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Minuscule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Subatomic </a:t>
            </a:r>
            <a:endParaRPr lang="en-US" sz="1600" dirty="0"/>
          </a:p>
        </p:txBody>
      </p:sp>
      <p:pic>
        <p:nvPicPr>
          <p:cNvPr id="8" name="Picture 2" descr="Image result for small to large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623" y="-2320127"/>
            <a:ext cx="8860605" cy="378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small to large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57" y="-90731"/>
            <a:ext cx="3078127" cy="131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small to larg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40" y="709847"/>
            <a:ext cx="954834" cy="40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small to larg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94" y="938102"/>
            <a:ext cx="417614" cy="17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small to larg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8" y="1030603"/>
            <a:ext cx="195614" cy="8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9"/>
          <p:cNvSpPr/>
          <p:nvPr/>
        </p:nvSpPr>
        <p:spPr>
          <a:xfrm>
            <a:off x="1170257" y="1293674"/>
            <a:ext cx="5400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1" tooltip="Tiny"/>
              </a:rPr>
              <a:t>Tiny</a:t>
            </a:r>
            <a:endParaRPr lang="en-US" sz="1600" dirty="0"/>
          </a:p>
        </p:txBody>
      </p:sp>
      <p:sp>
        <p:nvSpPr>
          <p:cNvPr id="14" name="직사각형 10"/>
          <p:cNvSpPr/>
          <p:nvPr/>
        </p:nvSpPr>
        <p:spPr>
          <a:xfrm>
            <a:off x="1812740" y="1310066"/>
            <a:ext cx="9933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2" tooltip="Shrunken"/>
              </a:rPr>
              <a:t>Shrunken</a:t>
            </a:r>
            <a:endParaRPr lang="en-US" sz="1600" dirty="0"/>
          </a:p>
        </p:txBody>
      </p:sp>
      <p:sp>
        <p:nvSpPr>
          <p:cNvPr id="15" name="직사각형 11"/>
          <p:cNvSpPr/>
          <p:nvPr/>
        </p:nvSpPr>
        <p:spPr>
          <a:xfrm>
            <a:off x="2680331" y="1310066"/>
            <a:ext cx="649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3" tooltip="Small"/>
              </a:rPr>
              <a:t>Small</a:t>
            </a:r>
            <a:endParaRPr lang="en-US" sz="1600" dirty="0"/>
          </a:p>
        </p:txBody>
      </p:sp>
      <p:sp>
        <p:nvSpPr>
          <p:cNvPr id="16" name="직사각형 12"/>
          <p:cNvSpPr/>
          <p:nvPr/>
        </p:nvSpPr>
        <p:spPr>
          <a:xfrm>
            <a:off x="3340186" y="1310066"/>
            <a:ext cx="90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4" tooltip="Medium"/>
              </a:rPr>
              <a:t>Medium</a:t>
            </a:r>
            <a:endParaRPr lang="en-US" sz="1600" dirty="0"/>
          </a:p>
        </p:txBody>
      </p:sp>
      <p:sp>
        <p:nvSpPr>
          <p:cNvPr id="17" name="직사각형 13"/>
          <p:cNvSpPr/>
          <p:nvPr/>
        </p:nvSpPr>
        <p:spPr>
          <a:xfrm>
            <a:off x="4146154" y="1293674"/>
            <a:ext cx="1149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5" tooltip="Good-Sized"/>
              </a:rPr>
              <a:t>Good-Sized</a:t>
            </a:r>
            <a:endParaRPr lang="en-US" sz="1600" dirty="0"/>
          </a:p>
        </p:txBody>
      </p:sp>
      <p:sp>
        <p:nvSpPr>
          <p:cNvPr id="18" name="직사각형 14"/>
          <p:cNvSpPr/>
          <p:nvPr/>
        </p:nvSpPr>
        <p:spPr>
          <a:xfrm>
            <a:off x="5143547" y="1293674"/>
            <a:ext cx="641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6" tooltip="Large"/>
              </a:rPr>
              <a:t>Large</a:t>
            </a:r>
            <a:endParaRPr lang="en-US" sz="1600" dirty="0"/>
          </a:p>
        </p:txBody>
      </p:sp>
      <p:sp>
        <p:nvSpPr>
          <p:cNvPr id="19" name="직사각형 15"/>
          <p:cNvSpPr/>
          <p:nvPr/>
        </p:nvSpPr>
        <p:spPr>
          <a:xfrm>
            <a:off x="5893359" y="1293674"/>
            <a:ext cx="659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Great</a:t>
            </a:r>
            <a:endParaRPr lang="en-US" sz="1600" u="sng" dirty="0">
              <a:solidFill>
                <a:srgbClr val="0070C0"/>
              </a:solidFill>
            </a:endParaRPr>
          </a:p>
        </p:txBody>
      </p:sp>
      <p:sp>
        <p:nvSpPr>
          <p:cNvPr id="20" name="직사각형 16"/>
          <p:cNvSpPr/>
          <p:nvPr/>
        </p:nvSpPr>
        <p:spPr>
          <a:xfrm>
            <a:off x="6781613" y="1293674"/>
            <a:ext cx="6233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7" tooltip="Huge"/>
              </a:rPr>
              <a:t>Huge</a:t>
            </a:r>
            <a:endParaRPr lang="en-US" sz="1600" dirty="0"/>
          </a:p>
        </p:txBody>
      </p:sp>
      <p:sp>
        <p:nvSpPr>
          <p:cNvPr id="21" name="직사각형 17"/>
          <p:cNvSpPr/>
          <p:nvPr/>
        </p:nvSpPr>
        <p:spPr>
          <a:xfrm>
            <a:off x="7625207" y="1310066"/>
            <a:ext cx="6620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8" tooltip="Mega"/>
              </a:rPr>
              <a:t>Mega</a:t>
            </a:r>
            <a:endParaRPr lang="en-US" sz="1600" dirty="0"/>
          </a:p>
        </p:txBody>
      </p:sp>
      <p:sp>
        <p:nvSpPr>
          <p:cNvPr id="22" name="직사각형 18"/>
          <p:cNvSpPr/>
          <p:nvPr/>
        </p:nvSpPr>
        <p:spPr>
          <a:xfrm>
            <a:off x="8648185" y="1293674"/>
            <a:ext cx="878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9" tooltip="Colossal"/>
              </a:rPr>
              <a:t>Colossal</a:t>
            </a:r>
            <a:endParaRPr lang="en-US" sz="1600" dirty="0"/>
          </a:p>
        </p:txBody>
      </p:sp>
      <p:sp>
        <p:nvSpPr>
          <p:cNvPr id="23" name="직사각형 19"/>
          <p:cNvSpPr/>
          <p:nvPr/>
        </p:nvSpPr>
        <p:spPr>
          <a:xfrm>
            <a:off x="8648185" y="2647891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Ginormous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round ob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36844" y="4544757"/>
            <a:ext cx="4398711" cy="248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flat sc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4366" y="2551187"/>
            <a:ext cx="2427005" cy="186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square objec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8782" y="361836"/>
            <a:ext cx="1728183" cy="171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rectangular objec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26134" y="5003456"/>
            <a:ext cx="2151962" cy="137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circular objec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20990" y="383844"/>
            <a:ext cx="1769328" cy="169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children cross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71055" y="2481691"/>
            <a:ext cx="1624211" cy="172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smooth vs rough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55533" y="2570974"/>
            <a:ext cx="3715366" cy="183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straigh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16484" y="2556298"/>
            <a:ext cx="3745743" cy="271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oint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74032" y="930113"/>
            <a:ext cx="2111992" cy="83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mage result for bent spoon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6F5F1"/>
              </a:clrFrom>
              <a:clrTo>
                <a:srgbClr val="F6F5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00121" y="5001542"/>
            <a:ext cx="2238115" cy="147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2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A4 용지(210x297mm)</PresentationFormat>
  <Paragraphs>16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2016-10-06T05:02:51Z</dcterms:created>
  <dcterms:modified xsi:type="dcterms:W3CDTF">2017-10-26T23:27:09Z</dcterms:modified>
</cp:coreProperties>
</file>