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1224" y="8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1CC0D-39ED-4FF0-8CED-F7705F084B57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D2B2-9EB4-4344-97E5-70DB3CCD6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722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1CC0D-39ED-4FF0-8CED-F7705F084B57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D2B2-9EB4-4344-97E5-70DB3CCD6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438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1CC0D-39ED-4FF0-8CED-F7705F084B57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D2B2-9EB4-4344-97E5-70DB3CCD6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18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1CC0D-39ED-4FF0-8CED-F7705F084B57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D2B2-9EB4-4344-97E5-70DB3CCD6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21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1CC0D-39ED-4FF0-8CED-F7705F084B57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D2B2-9EB4-4344-97E5-70DB3CCD6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609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1CC0D-39ED-4FF0-8CED-F7705F084B57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D2B2-9EB4-4344-97E5-70DB3CCD6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297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1CC0D-39ED-4FF0-8CED-F7705F084B57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D2B2-9EB4-4344-97E5-70DB3CCD6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38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1CC0D-39ED-4FF0-8CED-F7705F084B57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D2B2-9EB4-4344-97E5-70DB3CCD6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563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1CC0D-39ED-4FF0-8CED-F7705F084B57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D2B2-9EB4-4344-97E5-70DB3CCD6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526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1CC0D-39ED-4FF0-8CED-F7705F084B57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D2B2-9EB4-4344-97E5-70DB3CCD6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748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1CC0D-39ED-4FF0-8CED-F7705F084B57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D2B2-9EB4-4344-97E5-70DB3CCD6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517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1CC0D-39ED-4FF0-8CED-F7705F084B57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D2B2-9EB4-4344-97E5-70DB3CCD6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287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hyperlink" Target="http://scribblenauts.wikia.com/wiki/Small" TargetMode="External"/><Relationship Id="rId18" Type="http://schemas.openxmlformats.org/officeDocument/2006/relationships/hyperlink" Target="http://scribblenauts.wikia.com/wiki/Mega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12" Type="http://schemas.openxmlformats.org/officeDocument/2006/relationships/hyperlink" Target="http://scribblenauts.wikia.com/wiki/Shrunken" TargetMode="External"/><Relationship Id="rId17" Type="http://schemas.openxmlformats.org/officeDocument/2006/relationships/hyperlink" Target="http://scribblenauts.wikia.com/wiki/Huge" TargetMode="External"/><Relationship Id="rId2" Type="http://schemas.openxmlformats.org/officeDocument/2006/relationships/image" Target="../media/image1.jpeg"/><Relationship Id="rId16" Type="http://schemas.openxmlformats.org/officeDocument/2006/relationships/hyperlink" Target="http://scribblenauts.wikia.com/wiki/Large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scribblenauts.wikia.com/wiki/Microscopic" TargetMode="External"/><Relationship Id="rId11" Type="http://schemas.openxmlformats.org/officeDocument/2006/relationships/hyperlink" Target="http://scribblenauts.wikia.com/wiki/Tiny" TargetMode="External"/><Relationship Id="rId5" Type="http://schemas.openxmlformats.org/officeDocument/2006/relationships/image" Target="../media/image4.jpeg"/><Relationship Id="rId15" Type="http://schemas.openxmlformats.org/officeDocument/2006/relationships/hyperlink" Target="http://scribblenauts.wikia.com/wiki/Good-Sized" TargetMode="External"/><Relationship Id="rId10" Type="http://schemas.openxmlformats.org/officeDocument/2006/relationships/image" Target="../media/image8.jpeg"/><Relationship Id="rId19" Type="http://schemas.openxmlformats.org/officeDocument/2006/relationships/hyperlink" Target="http://scribblenauts.wikia.com/wiki/Colossal" TargetMode="External"/><Relationship Id="rId4" Type="http://schemas.openxmlformats.org/officeDocument/2006/relationships/image" Target="../media/image3.jpeg"/><Relationship Id="rId9" Type="http://schemas.openxmlformats.org/officeDocument/2006/relationships/image" Target="../media/image7.jpeg"/><Relationship Id="rId14" Type="http://schemas.openxmlformats.org/officeDocument/2006/relationships/hyperlink" Target="http://scribblenauts.wikia.com/wiki/Medium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gif"/><Relationship Id="rId11" Type="http://schemas.openxmlformats.org/officeDocument/2006/relationships/image" Target="../media/image18.jpeg"/><Relationship Id="rId5" Type="http://schemas.openxmlformats.org/officeDocument/2006/relationships/image" Target="../media/image12.jpeg"/><Relationship Id="rId10" Type="http://schemas.openxmlformats.org/officeDocument/2006/relationships/image" Target="../media/image17.jpeg"/><Relationship Id="rId4" Type="http://schemas.openxmlformats.org/officeDocument/2006/relationships/image" Target="../media/image11.jpeg"/><Relationship Id="rId9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long and sho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882221" y="4265503"/>
            <a:ext cx="3474719" cy="1710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result for narrow vs wid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343896" y="3852270"/>
            <a:ext cx="3527145" cy="227426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Image result for tall vs short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887691" y="4062013"/>
            <a:ext cx="5385732" cy="2650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result for thin vs fa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236904" y="2435295"/>
            <a:ext cx="1641487" cy="3135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직사각형 3"/>
          <p:cNvSpPr/>
          <p:nvPr/>
        </p:nvSpPr>
        <p:spPr>
          <a:xfrm>
            <a:off x="83393" y="1293675"/>
            <a:ext cx="128246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hlinkClick r:id="rId6" tooltip="Microscopic"/>
              </a:rPr>
              <a:t>Molecular</a:t>
            </a:r>
            <a:r>
              <a:rPr lang="en-US" sz="1600" dirty="0"/>
              <a:t>, </a:t>
            </a:r>
            <a:endParaRPr lang="en-US" sz="1600" dirty="0" smtClean="0"/>
          </a:p>
          <a:p>
            <a:r>
              <a:rPr lang="en-US" sz="1600" dirty="0" smtClean="0"/>
              <a:t>Microscopic</a:t>
            </a:r>
            <a:r>
              <a:rPr lang="en-US" sz="1600" dirty="0"/>
              <a:t>, </a:t>
            </a:r>
            <a:endParaRPr lang="en-US" sz="1600" dirty="0" smtClean="0"/>
          </a:p>
          <a:p>
            <a:r>
              <a:rPr lang="en-US" sz="1600" dirty="0" smtClean="0"/>
              <a:t>Itty-Bitty</a:t>
            </a:r>
            <a:r>
              <a:rPr lang="en-US" sz="1600" dirty="0"/>
              <a:t>, </a:t>
            </a:r>
            <a:endParaRPr lang="en-US" sz="1600" dirty="0" smtClean="0"/>
          </a:p>
          <a:p>
            <a:r>
              <a:rPr lang="en-US" sz="1600" dirty="0" smtClean="0"/>
              <a:t>Minuscule</a:t>
            </a:r>
            <a:r>
              <a:rPr lang="en-US" sz="1600" dirty="0"/>
              <a:t>, </a:t>
            </a:r>
            <a:endParaRPr lang="en-US" sz="1600" dirty="0" smtClean="0"/>
          </a:p>
          <a:p>
            <a:r>
              <a:rPr lang="en-US" sz="1600" dirty="0" smtClean="0"/>
              <a:t>Subatomic </a:t>
            </a:r>
            <a:endParaRPr lang="en-US" sz="1600" dirty="0"/>
          </a:p>
        </p:txBody>
      </p:sp>
      <p:pic>
        <p:nvPicPr>
          <p:cNvPr id="8" name="Picture 2" descr="Image result for small to large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6623" y="-2320127"/>
            <a:ext cx="8860605" cy="3785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Image result for small to large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757" y="-90731"/>
            <a:ext cx="3078127" cy="1315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Image result for small to large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40" y="709847"/>
            <a:ext cx="954834" cy="407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Image result for small to large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94" y="938102"/>
            <a:ext cx="417614" cy="178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Image result for small to large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8" y="1030603"/>
            <a:ext cx="195614" cy="83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직사각형 9"/>
          <p:cNvSpPr/>
          <p:nvPr/>
        </p:nvSpPr>
        <p:spPr>
          <a:xfrm>
            <a:off x="1170257" y="1293674"/>
            <a:ext cx="54002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hlinkClick r:id="rId11" tooltip="Tiny"/>
              </a:rPr>
              <a:t>Tiny</a:t>
            </a:r>
            <a:endParaRPr lang="en-US" sz="1600" dirty="0"/>
          </a:p>
        </p:txBody>
      </p:sp>
      <p:sp>
        <p:nvSpPr>
          <p:cNvPr id="14" name="직사각형 10"/>
          <p:cNvSpPr/>
          <p:nvPr/>
        </p:nvSpPr>
        <p:spPr>
          <a:xfrm>
            <a:off x="1812740" y="1310066"/>
            <a:ext cx="99334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hlinkClick r:id="rId12" tooltip="Shrunken"/>
              </a:rPr>
              <a:t>Shrunken</a:t>
            </a:r>
            <a:endParaRPr lang="en-US" sz="1600" dirty="0"/>
          </a:p>
        </p:txBody>
      </p:sp>
      <p:sp>
        <p:nvSpPr>
          <p:cNvPr id="15" name="직사각형 11"/>
          <p:cNvSpPr/>
          <p:nvPr/>
        </p:nvSpPr>
        <p:spPr>
          <a:xfrm>
            <a:off x="2680331" y="1310066"/>
            <a:ext cx="6495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hlinkClick r:id="rId13" tooltip="Small"/>
              </a:rPr>
              <a:t>Small</a:t>
            </a:r>
            <a:endParaRPr lang="en-US" sz="1600" dirty="0"/>
          </a:p>
        </p:txBody>
      </p:sp>
      <p:sp>
        <p:nvSpPr>
          <p:cNvPr id="16" name="직사각형 12"/>
          <p:cNvSpPr/>
          <p:nvPr/>
        </p:nvSpPr>
        <p:spPr>
          <a:xfrm>
            <a:off x="3340186" y="1310066"/>
            <a:ext cx="9044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hlinkClick r:id="rId14" tooltip="Medium"/>
              </a:rPr>
              <a:t>Medium</a:t>
            </a:r>
            <a:endParaRPr lang="en-US" sz="1600" dirty="0"/>
          </a:p>
        </p:txBody>
      </p:sp>
      <p:sp>
        <p:nvSpPr>
          <p:cNvPr id="17" name="직사각형 13"/>
          <p:cNvSpPr/>
          <p:nvPr/>
        </p:nvSpPr>
        <p:spPr>
          <a:xfrm>
            <a:off x="4146154" y="1293674"/>
            <a:ext cx="11490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hlinkClick r:id="rId15" tooltip="Good-Sized"/>
              </a:rPr>
              <a:t>Good-Sized</a:t>
            </a:r>
            <a:endParaRPr lang="en-US" sz="1600" dirty="0"/>
          </a:p>
        </p:txBody>
      </p:sp>
      <p:sp>
        <p:nvSpPr>
          <p:cNvPr id="18" name="직사각형 14"/>
          <p:cNvSpPr/>
          <p:nvPr/>
        </p:nvSpPr>
        <p:spPr>
          <a:xfrm>
            <a:off x="5143547" y="1293674"/>
            <a:ext cx="64171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hlinkClick r:id="rId16" tooltip="Large"/>
              </a:rPr>
              <a:t>Large</a:t>
            </a:r>
            <a:endParaRPr lang="en-US" sz="1600" dirty="0"/>
          </a:p>
        </p:txBody>
      </p:sp>
      <p:sp>
        <p:nvSpPr>
          <p:cNvPr id="19" name="직사각형 15"/>
          <p:cNvSpPr/>
          <p:nvPr/>
        </p:nvSpPr>
        <p:spPr>
          <a:xfrm>
            <a:off x="5893359" y="1293674"/>
            <a:ext cx="6597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u="sng" dirty="0" smtClean="0">
                <a:solidFill>
                  <a:srgbClr val="0070C0"/>
                </a:solidFill>
              </a:rPr>
              <a:t>Great</a:t>
            </a:r>
            <a:endParaRPr lang="en-US" sz="1600" u="sng" dirty="0">
              <a:solidFill>
                <a:srgbClr val="0070C0"/>
              </a:solidFill>
            </a:endParaRPr>
          </a:p>
        </p:txBody>
      </p:sp>
      <p:sp>
        <p:nvSpPr>
          <p:cNvPr id="20" name="직사각형 16"/>
          <p:cNvSpPr/>
          <p:nvPr/>
        </p:nvSpPr>
        <p:spPr>
          <a:xfrm>
            <a:off x="6781613" y="1293674"/>
            <a:ext cx="62331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hlinkClick r:id="rId17" tooltip="Huge"/>
              </a:rPr>
              <a:t>Huge</a:t>
            </a:r>
            <a:endParaRPr lang="en-US" sz="1600" dirty="0"/>
          </a:p>
        </p:txBody>
      </p:sp>
      <p:sp>
        <p:nvSpPr>
          <p:cNvPr id="21" name="직사각형 17"/>
          <p:cNvSpPr/>
          <p:nvPr/>
        </p:nvSpPr>
        <p:spPr>
          <a:xfrm>
            <a:off x="7625207" y="1310066"/>
            <a:ext cx="66204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hlinkClick r:id="rId18" tooltip="Mega"/>
              </a:rPr>
              <a:t>Mega</a:t>
            </a:r>
            <a:endParaRPr lang="en-US" sz="1600" dirty="0"/>
          </a:p>
        </p:txBody>
      </p:sp>
      <p:sp>
        <p:nvSpPr>
          <p:cNvPr id="22" name="직사각형 18"/>
          <p:cNvSpPr/>
          <p:nvPr/>
        </p:nvSpPr>
        <p:spPr>
          <a:xfrm>
            <a:off x="8648185" y="1293674"/>
            <a:ext cx="87876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hlinkClick r:id="rId19" tooltip="Colossal"/>
              </a:rPr>
              <a:t>Colossal</a:t>
            </a:r>
            <a:endParaRPr lang="en-US" sz="1600" dirty="0"/>
          </a:p>
        </p:txBody>
      </p:sp>
      <p:sp>
        <p:nvSpPr>
          <p:cNvPr id="23" name="직사각형 19"/>
          <p:cNvSpPr/>
          <p:nvPr/>
        </p:nvSpPr>
        <p:spPr>
          <a:xfrm>
            <a:off x="8648185" y="2647891"/>
            <a:ext cx="12426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rgbClr val="0070C0"/>
                </a:solidFill>
              </a:rPr>
              <a:t>Ginormous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70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 result for round objec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136844" y="4544757"/>
            <a:ext cx="4398711" cy="2487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Image result for flat scre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04366" y="2551187"/>
            <a:ext cx="2427005" cy="1864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Image result for square object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48782" y="361836"/>
            <a:ext cx="1728183" cy="1710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result for rectangular object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326134" y="5003456"/>
            <a:ext cx="2151962" cy="1371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Image result for circular object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420990" y="383844"/>
            <a:ext cx="1769328" cy="1692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Image result for children crossi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371055" y="2481691"/>
            <a:ext cx="1624211" cy="1723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Image result for smooth vs rough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655533" y="2570974"/>
            <a:ext cx="3715366" cy="1839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Image result for straigh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016484" y="2556298"/>
            <a:ext cx="3745743" cy="2718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mage result for pointy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474032" y="930113"/>
            <a:ext cx="2111992" cy="838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Image result for bent spoon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6F5F1"/>
              </a:clrFrom>
              <a:clrTo>
                <a:srgbClr val="F6F5F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300121" y="5001542"/>
            <a:ext cx="2238115" cy="1474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428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20</Words>
  <Application>Microsoft Office PowerPoint</Application>
  <PresentationFormat>A4 용지(210x297mm)</PresentationFormat>
  <Paragraphs>16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4</cp:revision>
  <dcterms:created xsi:type="dcterms:W3CDTF">2016-10-06T05:02:51Z</dcterms:created>
  <dcterms:modified xsi:type="dcterms:W3CDTF">2017-10-26T23:27:09Z</dcterms:modified>
</cp:coreProperties>
</file>