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6031" autoAdjust="0"/>
  </p:normalViewPr>
  <p:slideViewPr>
    <p:cSldViewPr snapToGrid="0">
      <p:cViewPr varScale="1">
        <p:scale>
          <a:sx n="73" d="100"/>
          <a:sy n="73" d="100"/>
        </p:scale>
        <p:origin x="28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2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8D74-EA78-4216-8651-127049920923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E0DD-1F33-4785-B272-20EC3758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018901"/>
            <a:ext cx="5143500" cy="7842071"/>
          </a:xfrm>
        </p:spPr>
        <p:txBody>
          <a:bodyPr>
            <a:normAutofit/>
          </a:bodyPr>
          <a:lstStyle/>
          <a:p>
            <a:r>
              <a:rPr lang="en-US" dirty="0" smtClean="0"/>
              <a:t>Flat</a:t>
            </a:r>
          </a:p>
          <a:p>
            <a:r>
              <a:rPr lang="en-US" dirty="0" smtClean="0"/>
              <a:t>Conical</a:t>
            </a:r>
          </a:p>
          <a:p>
            <a:r>
              <a:rPr lang="en-US" dirty="0" smtClean="0"/>
              <a:t>Pyramidal</a:t>
            </a:r>
          </a:p>
          <a:p>
            <a:r>
              <a:rPr lang="en-US" dirty="0" smtClean="0"/>
              <a:t>Cylindrical </a:t>
            </a:r>
          </a:p>
          <a:p>
            <a:r>
              <a:rPr lang="en-US" dirty="0" smtClean="0"/>
              <a:t>Cubic</a:t>
            </a:r>
          </a:p>
          <a:p>
            <a:r>
              <a:rPr lang="en-US" dirty="0" smtClean="0"/>
              <a:t>Spherical (round)</a:t>
            </a:r>
          </a:p>
          <a:p>
            <a:r>
              <a:rPr lang="en-US" dirty="0" smtClean="0"/>
              <a:t>Flat </a:t>
            </a:r>
          </a:p>
          <a:p>
            <a:endParaRPr lang="en-US" dirty="0"/>
          </a:p>
          <a:p>
            <a:r>
              <a:rPr lang="en-US" dirty="0" smtClean="0"/>
              <a:t>Metallic</a:t>
            </a:r>
          </a:p>
          <a:p>
            <a:r>
              <a:rPr lang="en-US" dirty="0" smtClean="0"/>
              <a:t>Plastic</a:t>
            </a:r>
          </a:p>
          <a:p>
            <a:r>
              <a:rPr lang="en-US" dirty="0" smtClean="0"/>
              <a:t>Stone</a:t>
            </a:r>
          </a:p>
          <a:p>
            <a:r>
              <a:rPr lang="en-US" dirty="0" smtClean="0"/>
              <a:t>Glass</a:t>
            </a:r>
          </a:p>
          <a:p>
            <a:r>
              <a:rPr lang="en-US" dirty="0" smtClean="0"/>
              <a:t>Paper</a:t>
            </a:r>
          </a:p>
          <a:p>
            <a:r>
              <a:rPr lang="en-US" dirty="0" smtClean="0"/>
              <a:t>Cloth </a:t>
            </a:r>
            <a:r>
              <a:rPr lang="en-US" dirty="0"/>
              <a:t>/ Fabric</a:t>
            </a:r>
          </a:p>
          <a:p>
            <a:r>
              <a:rPr lang="en-US" dirty="0" smtClean="0"/>
              <a:t>Wooden</a:t>
            </a:r>
          </a:p>
          <a:p>
            <a:endParaRPr lang="en-US" dirty="0"/>
          </a:p>
          <a:p>
            <a:r>
              <a:rPr lang="en-US" dirty="0" smtClean="0"/>
              <a:t>Fuzzy / Hairy / Furry</a:t>
            </a:r>
          </a:p>
          <a:p>
            <a:r>
              <a:rPr lang="en-US" dirty="0" smtClean="0"/>
              <a:t>Jagged</a:t>
            </a:r>
          </a:p>
          <a:p>
            <a:r>
              <a:rPr lang="en-US" dirty="0" smtClean="0"/>
              <a:t>Prickly</a:t>
            </a:r>
          </a:p>
          <a:p>
            <a:r>
              <a:rPr lang="en-US" dirty="0" smtClean="0"/>
              <a:t>Soft</a:t>
            </a:r>
          </a:p>
          <a:p>
            <a:r>
              <a:rPr lang="en-US" dirty="0" smtClean="0"/>
              <a:t>Bumpy / Lumpy</a:t>
            </a:r>
          </a:p>
          <a:p>
            <a:r>
              <a:rPr lang="en-US" dirty="0" smtClean="0"/>
              <a:t>Hard</a:t>
            </a:r>
          </a:p>
          <a:p>
            <a:endParaRPr lang="en-US" dirty="0"/>
          </a:p>
        </p:txBody>
      </p:sp>
      <p:pic>
        <p:nvPicPr>
          <p:cNvPr id="10" name="Picture 4" descr="Image result for sphere 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37" y="137989"/>
            <a:ext cx="880912" cy="8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42" y="1511648"/>
            <a:ext cx="984839" cy="9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con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7" y="545172"/>
            <a:ext cx="799254" cy="79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blue pyrami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86" y="183479"/>
            <a:ext cx="1108244" cy="8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Image result for paper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1" y="1710009"/>
            <a:ext cx="797032" cy="10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10" y="137989"/>
            <a:ext cx="1212376" cy="1212376"/>
          </a:xfrm>
          <a:prstGeom prst="rect">
            <a:avLst/>
          </a:prstGeom>
        </p:spPr>
      </p:pic>
      <p:pic>
        <p:nvPicPr>
          <p:cNvPr id="16" name="Picture 2" descr="Image result for st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27" y="4183411"/>
            <a:ext cx="1228968" cy="8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plastic ba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24" y="2963347"/>
            <a:ext cx="972274" cy="11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mage result for paper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1" y="4381324"/>
            <a:ext cx="1635880" cy="9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mage result for metal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5" y="3115203"/>
            <a:ext cx="1936542" cy="9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Image result for wood 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40" y="5521389"/>
            <a:ext cx="1075717" cy="10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Image result for glass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18" y="4910516"/>
            <a:ext cx="710199" cy="9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Image result for fabric  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5" y="5543427"/>
            <a:ext cx="1280241" cy="88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108" y="7728021"/>
            <a:ext cx="1347336" cy="9113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11" y="8852613"/>
            <a:ext cx="1002211" cy="10022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4108" y="7233829"/>
            <a:ext cx="1647250" cy="1235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28" y="6839903"/>
            <a:ext cx="775290" cy="13257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1457" y="6645571"/>
            <a:ext cx="859485" cy="8030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9770" y="8601211"/>
            <a:ext cx="1770674" cy="1255161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958737" y="1005842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67444" y="1354187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95453" y="1706879"/>
            <a:ext cx="128233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34642" y="2059578"/>
            <a:ext cx="1203957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58737" y="2403570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382772" y="2738852"/>
            <a:ext cx="2106470" cy="3795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54381" y="3104607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58737" y="3801301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967444" y="4149646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54381" y="4502338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54381" y="4855037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58737" y="5199031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686288" y="5547376"/>
            <a:ext cx="1482941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873831" y="5900068"/>
            <a:ext cx="1099453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45013" y="6515213"/>
            <a:ext cx="2220456" cy="4480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13021" y="6945109"/>
            <a:ext cx="1034138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54381" y="7284738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54381" y="7637437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65650" y="7981428"/>
            <a:ext cx="17516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67444" y="8329773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47037"/>
            <a:ext cx="6740435" cy="2658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" y="3108961"/>
            <a:ext cx="2970576" cy="1867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5" y="5119890"/>
            <a:ext cx="6675120" cy="2096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765" y="3260978"/>
            <a:ext cx="3597670" cy="150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57250" y="104505"/>
            <a:ext cx="5143500" cy="286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Young</a:t>
            </a:r>
          </a:p>
          <a:p>
            <a:pPr marL="0" indent="0" algn="ctr">
              <a:buNone/>
            </a:pPr>
            <a:r>
              <a:rPr lang="en-US" sz="1800" dirty="0" smtClean="0"/>
              <a:t>Old</a:t>
            </a:r>
          </a:p>
          <a:p>
            <a:pPr marL="0" indent="0" algn="ctr">
              <a:buNone/>
            </a:pPr>
            <a:r>
              <a:rPr lang="en-US" sz="1800" dirty="0" smtClean="0"/>
              <a:t>New</a:t>
            </a:r>
          </a:p>
          <a:p>
            <a:pPr marL="0" indent="0" algn="ctr">
              <a:buNone/>
            </a:pPr>
            <a:r>
              <a:rPr lang="en-US" sz="1800" dirty="0" smtClean="0"/>
              <a:t>Elderly</a:t>
            </a:r>
          </a:p>
          <a:p>
            <a:pPr marL="0" indent="0" algn="ctr">
              <a:buNone/>
            </a:pPr>
            <a:r>
              <a:rPr lang="en-US" sz="1800" dirty="0" smtClean="0"/>
              <a:t>Childish</a:t>
            </a:r>
          </a:p>
          <a:p>
            <a:pPr marL="0" indent="0" algn="ctr">
              <a:buNone/>
            </a:pPr>
            <a:r>
              <a:rPr lang="en-US" sz="1800" dirty="0" smtClean="0"/>
              <a:t>Modern</a:t>
            </a:r>
          </a:p>
          <a:p>
            <a:pPr marL="0" indent="0" algn="ctr">
              <a:buNone/>
            </a:pPr>
            <a:r>
              <a:rPr lang="en-US" sz="1800" dirty="0" smtClean="0"/>
              <a:t>Mature</a:t>
            </a:r>
          </a:p>
          <a:p>
            <a:pPr marL="0" indent="0" algn="ctr">
              <a:buNone/>
            </a:pPr>
            <a:r>
              <a:rPr lang="en-US" sz="1800" dirty="0" smtClean="0"/>
              <a:t>Ancient 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775" y="0"/>
            <a:ext cx="2252741" cy="1492262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07" y="2025450"/>
            <a:ext cx="1287817" cy="1045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8700" y="1911639"/>
            <a:ext cx="1396955" cy="1318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3329" y="753449"/>
            <a:ext cx="840197" cy="1026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7730" y="1819523"/>
            <a:ext cx="871479" cy="1177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45" y="1535263"/>
            <a:ext cx="1629809" cy="1141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1" y="109706"/>
            <a:ext cx="1026513" cy="102651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958737" y="91441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67444" y="439786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54381" y="792478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54381" y="1145177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80507" y="1497876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89214" y="1846221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76151" y="2198913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6151" y="2551612"/>
            <a:ext cx="940525" cy="32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39</Words>
  <Application>Microsoft Office PowerPoint</Application>
  <PresentationFormat>A4 Paper (210x297 mm)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Tippy</dc:creator>
  <cp:lastModifiedBy>Tippy</cp:lastModifiedBy>
  <cp:revision>8</cp:revision>
  <dcterms:created xsi:type="dcterms:W3CDTF">2017-11-05T09:18:48Z</dcterms:created>
  <dcterms:modified xsi:type="dcterms:W3CDTF">2017-11-05T09:47:05Z</dcterms:modified>
</cp:coreProperties>
</file>