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8"/>
  </p:notesMasterIdLst>
  <p:sldIdLst>
    <p:sldId id="256" r:id="rId2"/>
    <p:sldId id="283" r:id="rId3"/>
    <p:sldId id="286" r:id="rId4"/>
    <p:sldId id="285" r:id="rId5"/>
    <p:sldId id="333" r:id="rId6"/>
    <p:sldId id="33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8" r:id="rId28"/>
    <p:sldId id="277" r:id="rId29"/>
    <p:sldId id="288" r:id="rId30"/>
    <p:sldId id="289" r:id="rId31"/>
    <p:sldId id="291" r:id="rId32"/>
    <p:sldId id="292" r:id="rId33"/>
    <p:sldId id="293" r:id="rId34"/>
    <p:sldId id="290" r:id="rId35"/>
    <p:sldId id="279" r:id="rId36"/>
    <p:sldId id="280" r:id="rId37"/>
    <p:sldId id="294" r:id="rId38"/>
    <p:sldId id="295" r:id="rId39"/>
    <p:sldId id="297" r:id="rId40"/>
    <p:sldId id="298" r:id="rId41"/>
    <p:sldId id="299" r:id="rId42"/>
    <p:sldId id="300" r:id="rId43"/>
    <p:sldId id="301" r:id="rId44"/>
    <p:sldId id="296" r:id="rId45"/>
    <p:sldId id="302" r:id="rId46"/>
    <p:sldId id="304" r:id="rId47"/>
    <p:sldId id="324" r:id="rId48"/>
    <p:sldId id="322" r:id="rId49"/>
    <p:sldId id="305" r:id="rId50"/>
    <p:sldId id="323" r:id="rId51"/>
    <p:sldId id="307" r:id="rId52"/>
    <p:sldId id="306" r:id="rId53"/>
    <p:sldId id="308" r:id="rId54"/>
    <p:sldId id="320" r:id="rId55"/>
    <p:sldId id="309" r:id="rId56"/>
    <p:sldId id="310" r:id="rId57"/>
    <p:sldId id="311" r:id="rId58"/>
    <p:sldId id="303" r:id="rId59"/>
    <p:sldId id="312" r:id="rId60"/>
    <p:sldId id="321" r:id="rId61"/>
    <p:sldId id="317" r:id="rId62"/>
    <p:sldId id="318" r:id="rId63"/>
    <p:sldId id="319" r:id="rId64"/>
    <p:sldId id="326" r:id="rId65"/>
    <p:sldId id="313" r:id="rId66"/>
    <p:sldId id="328" r:id="rId67"/>
    <p:sldId id="329" r:id="rId68"/>
    <p:sldId id="330" r:id="rId69"/>
    <p:sldId id="316" r:id="rId70"/>
    <p:sldId id="331" r:id="rId71"/>
    <p:sldId id="332" r:id="rId72"/>
    <p:sldId id="314" r:id="rId73"/>
    <p:sldId id="325" r:id="rId74"/>
    <p:sldId id="327" r:id="rId75"/>
    <p:sldId id="315" r:id="rId76"/>
    <p:sldId id="335" r:id="rId77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18" d="100"/>
          <a:sy n="118" d="100"/>
        </p:scale>
        <p:origin x="1056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E17EC-AA12-4B2A-BB62-8183EF01654D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08B5D-C41E-4252-9FC2-9F29B9D7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https://www.pinterest.com/pin/385480049326602415/?autologin=true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8B5D-C41E-4252-9FC2-9F29B9D7EE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2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https://www.pinterest.com/pin/385480049326602415/?autologin=true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8B5D-C41E-4252-9FC2-9F29B9D7E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7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59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41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40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79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03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03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886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26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89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21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936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3BA2-13EB-4A39-AFA9-A588961FE28D}" type="datetimeFigureOut">
              <a:rPr lang="ko-KR" altLang="en-US" smtClean="0"/>
              <a:t>2017-11-05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043B8-6951-4DF2-8BEF-B8BB296E60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775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Questions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Interrogative Sentences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are living in Korea.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Are we living in Korea?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73324"/>
            <a:ext cx="6336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 am correct.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Am I correct?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043608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53564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You’re ok.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Are you ok?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899592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31" y="1921397"/>
            <a:ext cx="5029423" cy="379248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TV is flat.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 the TV flat?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Image result for tv 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9428"/>
            <a:ext cx="2915816" cy="20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English is a difficult class.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 English a difficult class?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4240"/>
            <a:ext cx="2399928" cy="230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were playing basketball.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Were they playing basketball?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Image result for basketbal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60" y="218685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Helping Verbs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a verb?  </a:t>
            </a:r>
          </a:p>
          <a:p>
            <a:pPr marL="0" indent="0" algn="ctr">
              <a:buNone/>
            </a:pP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endParaRPr lang="en-US" altLang="ko-KR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What is a helping verb?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81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Action word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59632" y="3721596"/>
            <a:ext cx="6571456" cy="81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A verb that changes another verb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18" y="3581400"/>
            <a:ext cx="31051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0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Helping Verb Examples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Find the helping verb: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 eating pizza. 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can go home now.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have watched a lot of movies.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teachers have treated us kindly.  </a:t>
            </a:r>
          </a:p>
          <a:p>
            <a:pPr marL="514350" indent="-514350">
              <a:buAutoNum type="arabicPeriod"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 would like a hamburger, please.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액자 5"/>
          <p:cNvSpPr/>
          <p:nvPr/>
        </p:nvSpPr>
        <p:spPr>
          <a:xfrm>
            <a:off x="1619672" y="1993405"/>
            <a:ext cx="864096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액자 6"/>
          <p:cNvSpPr/>
          <p:nvPr/>
        </p:nvSpPr>
        <p:spPr>
          <a:xfrm>
            <a:off x="1691680" y="2569469"/>
            <a:ext cx="864096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액자 7"/>
          <p:cNvSpPr/>
          <p:nvPr/>
        </p:nvSpPr>
        <p:spPr>
          <a:xfrm>
            <a:off x="2044160" y="3145533"/>
            <a:ext cx="936104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액자 8"/>
          <p:cNvSpPr/>
          <p:nvPr/>
        </p:nvSpPr>
        <p:spPr>
          <a:xfrm>
            <a:off x="3491880" y="3721596"/>
            <a:ext cx="1008112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액자 9"/>
          <p:cNvSpPr/>
          <p:nvPr/>
        </p:nvSpPr>
        <p:spPr>
          <a:xfrm>
            <a:off x="1230584" y="4297660"/>
            <a:ext cx="1281628" cy="504056"/>
          </a:xfrm>
          <a:prstGeom prst="frame">
            <a:avLst>
              <a:gd name="adj1" fmla="val 75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was eating pizza.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Was he eating pizza?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314" name="Picture 2" descr="Image result for piz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2" y="1921396"/>
            <a:ext cx="4140554" cy="208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can go home now.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Can we go home now?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290" name="Picture 2" descr="Image result for go ho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1345333"/>
            <a:ext cx="4106409" cy="25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Review:  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Image result for insec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18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we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33" y="1201316"/>
            <a:ext cx="2958492" cy="40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ita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6" y="3421712"/>
            <a:ext cx="7953853" cy="21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op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0836">
            <a:off x="1225767" y="900389"/>
            <a:ext cx="2242272" cy="133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08" y="13284"/>
            <a:ext cx="227837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 descr="Image result for bronze statu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5" y="1417340"/>
            <a:ext cx="969701" cy="18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Image result for glasses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9724"/>
            <a:ext cx="1814821" cy="7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930288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915816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987824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15816" y="2425452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987824" y="2497460"/>
            <a:ext cx="3248817" cy="9361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7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have watched a lot of movies.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577580"/>
            <a:ext cx="8229600" cy="123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Have they watched a lot of movies?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1561357"/>
            <a:ext cx="3599335" cy="23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teachers have treated us kindly.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6984776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Have the teachers treated us kindly?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83" y="3228975"/>
            <a:ext cx="30956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She would like a hamburger.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Would she like a hamburger?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18" name="Picture 2" descr="Image result for hamburg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5373"/>
            <a:ext cx="3391350" cy="25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Other Statements: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Add </a:t>
            </a:r>
            <a:r>
              <a:rPr lang="en-US" altLang="ko-KR" b="1" dirty="0" smtClean="0"/>
              <a:t>Does / Do</a:t>
            </a:r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Simple present sentence.  </a:t>
            </a:r>
          </a:p>
          <a:p>
            <a:pPr marL="0" indent="0" algn="ctr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(likes, love, want, “have”)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He likes her.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he like her?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079344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7420"/>
            <a:ext cx="35909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8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They want the balloons.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 they say want the balloons?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847975"/>
            <a:ext cx="2114550" cy="2867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7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love ice cream.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 we love ice cream?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18" y="1809205"/>
            <a:ext cx="2053566" cy="315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She likes to play dodge ball.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she like to play dodge ball?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338" name="Picture 2" descr="Image result for dodge b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9" y="985293"/>
            <a:ext cx="3248124" cy="40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dog has a bone.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Does it have a bone?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169168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7" y="1822506"/>
            <a:ext cx="4200525" cy="2314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Review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Make a sentence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Shape</a:t>
            </a:r>
            <a:endParaRPr lang="ko-KR" altLang="en-US" dirty="0"/>
          </a:p>
        </p:txBody>
      </p:sp>
      <p:pic>
        <p:nvPicPr>
          <p:cNvPr id="2052" name="Picture 4" descr="Image result for sphere 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2520"/>
            <a:ext cx="1343764" cy="13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81846"/>
            <a:ext cx="1502296" cy="15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n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96" y="175480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lue pyramid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56" y="1789886"/>
            <a:ext cx="1690542" cy="13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pape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216" y="3721596"/>
            <a:ext cx="1215813" cy="16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298" y="2789336"/>
            <a:ext cx="172034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Round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Spherical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061" y="2948984"/>
            <a:ext cx="103265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Cube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Cubic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76523" y="2939519"/>
            <a:ext cx="129715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Cone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Conical</a:t>
            </a:r>
            <a:endParaRPr lang="en-US" altLang="ko-K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7257" y="2939518"/>
            <a:ext cx="171014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Pyramid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Pyramidal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5627" y="4441676"/>
            <a:ext cx="8611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Flat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88" y="3515767"/>
            <a:ext cx="1849388" cy="18493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10922" y="4902703"/>
            <a:ext cx="200407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Cylinder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Cylindrical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 Eiffel Tower is tall.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 the Eiffel Tower tall?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She can play the piano.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Can she play the piano?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 pizza is circular and flat.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 the pizza circular and flat?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They love candy.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they love candy?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You have a metallic ruler.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you have a metallic ruler?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How to Answer: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Is it green?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>Has she read the book? </a:t>
            </a:r>
            <a:endParaRPr lang="en-US" altLang="ko-KR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it is green.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it is not green.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80624" y="4153644"/>
            <a:ext cx="65714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she has read the book.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she has not read the book</a:t>
            </a:r>
            <a:r>
              <a:rPr lang="en-US" altLang="ko-KR" dirty="0" smtClean="0">
                <a:solidFill>
                  <a:schemeClr val="accent4">
                    <a:lumMod val="7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565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How to Answer: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Do </a:t>
            </a:r>
            <a:r>
              <a:rPr lang="en-US" altLang="ko-KR" b="1" dirty="0" smtClean="0"/>
              <a:t>you</a:t>
            </a:r>
            <a:r>
              <a:rPr lang="en-US" altLang="ko-KR" dirty="0" smtClean="0"/>
              <a:t> like cafeteria food? 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endParaRPr lang="en-US" altLang="ko-KR" dirty="0" smtClean="0"/>
          </a:p>
          <a:p>
            <a:pPr marL="0" indent="0" algn="ctr">
              <a:buNone/>
            </a:pPr>
            <a:r>
              <a:rPr lang="en-US" altLang="ko-KR" dirty="0" smtClean="0"/>
              <a:t>Are </a:t>
            </a:r>
            <a:r>
              <a:rPr lang="en-US" altLang="ko-KR" b="1" dirty="0" smtClean="0"/>
              <a:t>you</a:t>
            </a:r>
            <a:r>
              <a:rPr lang="en-US" altLang="ko-KR" dirty="0" smtClean="0"/>
              <a:t> tired?  </a:t>
            </a:r>
            <a:endParaRPr lang="en-US" altLang="ko-KR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31640" y="1993404"/>
            <a:ext cx="65714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like cafeteria food. 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don’t like cafeteria food.  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259632" y="4225652"/>
            <a:ext cx="657145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Yes,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am tired.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No, </a:t>
            </a:r>
            <a:r>
              <a:rPr lang="en-US" altLang="ko-K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en-US" altLang="ko-K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am not tired.    </a:t>
            </a:r>
          </a:p>
        </p:txBody>
      </p:sp>
    </p:spTree>
    <p:extLst>
      <p:ext uri="{BB962C8B-B14F-4D97-AF65-F5344CB8AC3E}">
        <p14:creationId xmlns:p14="http://schemas.microsoft.com/office/powerpoint/2010/main" val="26732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it?  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82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is it? Game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One student comes to the front 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Look at the picture on the computer. </a:t>
            </a:r>
          </a:p>
          <a:p>
            <a:pPr lvl="1"/>
            <a:endParaRPr lang="en-US" altLang="ko-KR" dirty="0"/>
          </a:p>
          <a:p>
            <a:r>
              <a:rPr lang="en-US" altLang="ko-KR" dirty="0" smtClean="0"/>
              <a:t>The other students must ask questions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Answer must be “Yes” or “No”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Try using the questions from today.  </a:t>
            </a:r>
            <a:endParaRPr lang="en-US" altLang="ko-K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3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7" y="-18017"/>
            <a:ext cx="1142999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14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Material </a:t>
            </a:r>
            <a:endParaRPr lang="ko-KR" altLang="en-US" dirty="0"/>
          </a:p>
        </p:txBody>
      </p:sp>
      <p:pic>
        <p:nvPicPr>
          <p:cNvPr id="3074" name="Picture 2" descr="Image result for st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7340"/>
            <a:ext cx="182726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plastic ba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01316"/>
            <a:ext cx="1445602" cy="17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ape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7580"/>
            <a:ext cx="243227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metal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99962"/>
            <a:ext cx="2879304" cy="14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woo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9292"/>
            <a:ext cx="1599404" cy="15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glass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91526"/>
            <a:ext cx="1055942" cy="13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fabric 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95" y="1513987"/>
            <a:ext cx="1903497" cy="131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29517" y="2653611"/>
            <a:ext cx="119135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Stone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7211" y="2851992"/>
            <a:ext cx="1282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Plastic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6763" y="2978696"/>
            <a:ext cx="142000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Wooden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6819" y="2639926"/>
            <a:ext cx="120840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Cloth 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Fabric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6729" y="4965067"/>
            <a:ext cx="117692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Paper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1595" y="4808781"/>
            <a:ext cx="14574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Metallic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14351" y="4957867"/>
            <a:ext cx="10134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Glass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reat pyram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038"/>
            <a:ext cx="9144000" cy="60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jack o lan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3284"/>
            <a:ext cx="5476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anb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64"/>
            <a:ext cx="9828584" cy="57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톱니 모양의 오른쪽 화살표 3"/>
          <p:cNvSpPr/>
          <p:nvPr/>
        </p:nvSpPr>
        <p:spPr>
          <a:xfrm rot="2894433">
            <a:off x="4922226" y="2211351"/>
            <a:ext cx="630324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톱니 모양의 오른쪽 화살표 5"/>
          <p:cNvSpPr/>
          <p:nvPr/>
        </p:nvSpPr>
        <p:spPr>
          <a:xfrm rot="8772878">
            <a:off x="2787624" y="1826482"/>
            <a:ext cx="630324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pep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2921"/>
            <a:ext cx="9144000" cy="621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12"/>
            <a:ext cx="9767879" cy="54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39"/>
            <a:ext cx="9144000" cy="57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ennis 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24" y="1561356"/>
            <a:ext cx="25706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812360" cy="57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6" y="-1"/>
            <a:ext cx="9149426" cy="57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pa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9268"/>
            <a:ext cx="6703856" cy="432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fram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7219"/>
            <a:ext cx="7848872" cy="54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7340"/>
            <a:ext cx="2664296" cy="177270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Texture 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61356"/>
            <a:ext cx="3456384" cy="172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438" y="1705372"/>
            <a:ext cx="2002224" cy="13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69539"/>
            <a:ext cx="1489348" cy="14893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9712" y="3544195"/>
            <a:ext cx="2447915" cy="1835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3544195"/>
            <a:ext cx="1152128" cy="19701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7849" y="3736353"/>
            <a:ext cx="1277248" cy="11933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30940" y="3136286"/>
            <a:ext cx="103265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Hard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2054" y="3136285"/>
            <a:ext cx="81304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Soft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4015" y="4743388"/>
            <a:ext cx="137492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Bumpy 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Lumpy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66493" y="5139903"/>
            <a:ext cx="126829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Jagged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05889" y="5052722"/>
            <a:ext cx="13067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Prickly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55097" y="4046946"/>
            <a:ext cx="106311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Fuzzy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Furry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Hairy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10160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o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7220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ca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4" y="1561356"/>
            <a:ext cx="7266112" cy="32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b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3404"/>
            <a:ext cx="2672128" cy="20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13284"/>
            <a:ext cx="6552728" cy="38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plastic bo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3888432" cy="57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great wall of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9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an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191"/>
            <a:ext cx="9144000" cy="60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28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4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Today’s Adjectives:  </a:t>
            </a:r>
            <a:r>
              <a:rPr lang="en-US" altLang="ko-KR" dirty="0" smtClean="0"/>
              <a:t>Age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2739" y="3289548"/>
            <a:ext cx="12343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Young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99093" y="4563575"/>
            <a:ext cx="95891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New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210308"/>
            <a:ext cx="3600400" cy="23849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30122"/>
            <a:ext cx="1798231" cy="1459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0232" y="3873816"/>
            <a:ext cx="1950625" cy="1841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4077452"/>
            <a:ext cx="1173201" cy="1433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528" y="1493674"/>
            <a:ext cx="1331272" cy="1798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6471" y="3751213"/>
            <a:ext cx="2275768" cy="15933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27135" y="3257752"/>
            <a:ext cx="123783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Elderly</a:t>
            </a:r>
          </a:p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Old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51614" y="2098099"/>
            <a:ext cx="133562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Ancient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7345" y="5155732"/>
            <a:ext cx="133402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Modern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91023" y="3275780"/>
            <a:ext cx="126028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Mature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5860" y="4009628"/>
            <a:ext cx="13981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Childish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9" y="4138482"/>
            <a:ext cx="1473094" cy="14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27" grpId="0"/>
      <p:bldP spid="30" grpId="0"/>
      <p:bldP spid="31" grpId="0"/>
      <p:bldP spid="33" grpId="0"/>
      <p:bldP spid="3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9228"/>
            <a:ext cx="3563047" cy="47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153128" cy="57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1461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132" y="0"/>
            <a:ext cx="10150132" cy="570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-33272"/>
            <a:ext cx="9132560" cy="60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500"/>
            <a:ext cx="91440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61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78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9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555"/>
            <a:ext cx="10116596" cy="57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is a statement?  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Subject + Predicate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 smtClean="0"/>
              <a:t>(Pronoun) + (</a:t>
            </a:r>
            <a:r>
              <a:rPr lang="en-US" altLang="ko-KR" b="1" dirty="0" smtClean="0"/>
              <a:t>to be </a:t>
            </a:r>
            <a:r>
              <a:rPr lang="en-US" altLang="ko-KR" dirty="0" smtClean="0"/>
              <a:t>+ adjective)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90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265212"/>
            <a:ext cx="6624736" cy="52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7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" y="193204"/>
            <a:ext cx="9133972" cy="51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125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575" y="695325"/>
            <a:ext cx="29908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6996"/>
            <a:ext cx="9159851" cy="91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916"/>
            <a:ext cx="9144000" cy="61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" y="-1"/>
            <a:ext cx="9140719" cy="609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8190" y="1214643"/>
            <a:ext cx="4247619" cy="3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Change a statement to a question:</a:t>
            </a:r>
            <a:endParaRPr lang="ko-KR" alt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ko-KR" dirty="0" smtClean="0"/>
              <a:t> 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dirty="0" smtClean="0"/>
              <a:t>(Pronoun) + (</a:t>
            </a:r>
            <a:r>
              <a:rPr lang="en-US" altLang="ko-KR" b="1" dirty="0" smtClean="0"/>
              <a:t>to be </a:t>
            </a:r>
            <a:r>
              <a:rPr lang="en-US" altLang="ko-KR" dirty="0" smtClean="0"/>
              <a:t>+ adjective)  </a:t>
            </a:r>
            <a:endParaRPr lang="ko-KR" altLang="en-US" dirty="0"/>
          </a:p>
        </p:txBody>
      </p:sp>
      <p:sp>
        <p:nvSpPr>
          <p:cNvPr id="4" name="위로 구부러진 화살표 3"/>
          <p:cNvSpPr/>
          <p:nvPr/>
        </p:nvSpPr>
        <p:spPr>
          <a:xfrm flipH="1">
            <a:off x="971600" y="3073524"/>
            <a:ext cx="3744416" cy="10801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Make a question: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137998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It </a:t>
            </a:r>
            <a:r>
              <a:rPr lang="en-US" altLang="ko-KR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is</a:t>
            </a:r>
            <a:r>
              <a:rPr lang="en-US" altLang="ko-K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round.  </a:t>
            </a:r>
            <a:endParaRPr lang="ko-KR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3433565"/>
            <a:ext cx="8229600" cy="137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ko-KR" b="1" dirty="0" smtClean="0"/>
              <a:t>Is</a:t>
            </a:r>
            <a:r>
              <a:rPr lang="en-US" altLang="ko-KR" dirty="0" smtClean="0"/>
              <a:t> it round?  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971600" y="2065413"/>
            <a:ext cx="1296144" cy="1287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Image result for earth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5332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650</Words>
  <Application>Microsoft Office PowerPoint</Application>
  <PresentationFormat>On-screen Show (16:10)</PresentationFormat>
  <Paragraphs>172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맑은 고딕</vt:lpstr>
      <vt:lpstr>Arial</vt:lpstr>
      <vt:lpstr>Calibri</vt:lpstr>
      <vt:lpstr>Verdana</vt:lpstr>
      <vt:lpstr>Office 테마</vt:lpstr>
      <vt:lpstr>Questions</vt:lpstr>
      <vt:lpstr>Review:  </vt:lpstr>
      <vt:lpstr>Today’s Adjectives:  Shape</vt:lpstr>
      <vt:lpstr>Today’s Adjectives:  Material </vt:lpstr>
      <vt:lpstr>Today’s Adjectives:  Texture </vt:lpstr>
      <vt:lpstr>Today’s Adjectives:  Age</vt:lpstr>
      <vt:lpstr>What is a statement?  </vt:lpstr>
      <vt:lpstr>Change a statement to a question:</vt:lpstr>
      <vt:lpstr>Make a question:  </vt:lpstr>
      <vt:lpstr>Make a question:  </vt:lpstr>
      <vt:lpstr>Make a question:  </vt:lpstr>
      <vt:lpstr>Make a question:  </vt:lpstr>
      <vt:lpstr>Make a question:  </vt:lpstr>
      <vt:lpstr>Make a question:  </vt:lpstr>
      <vt:lpstr>Make a question:  </vt:lpstr>
      <vt:lpstr>Helping Verbs</vt:lpstr>
      <vt:lpstr>Helping Verb Examples</vt:lpstr>
      <vt:lpstr>Make a question:  </vt:lpstr>
      <vt:lpstr>Make a question:  </vt:lpstr>
      <vt:lpstr>Make a question:  </vt:lpstr>
      <vt:lpstr>Make a question:  </vt:lpstr>
      <vt:lpstr>Make a question:  </vt:lpstr>
      <vt:lpstr>Other Statements:</vt:lpstr>
      <vt:lpstr>Make a question:  </vt:lpstr>
      <vt:lpstr>Make a question:  </vt:lpstr>
      <vt:lpstr>Make a question:  </vt:lpstr>
      <vt:lpstr>Make a question:  </vt:lpstr>
      <vt:lpstr>Make a question:  </vt:lpstr>
      <vt:lpstr>Review</vt:lpstr>
      <vt:lpstr>The Eiffel Tower is tall. </vt:lpstr>
      <vt:lpstr>She can play the piano. </vt:lpstr>
      <vt:lpstr>The pizza is circular and flat.  </vt:lpstr>
      <vt:lpstr>They love candy. </vt:lpstr>
      <vt:lpstr>You have a metallic ruler. </vt:lpstr>
      <vt:lpstr>How to Answer:</vt:lpstr>
      <vt:lpstr>How to Answer:</vt:lpstr>
      <vt:lpstr>What is it?  </vt:lpstr>
      <vt:lpstr>What is it?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dc:creator>user</dc:creator>
  <cp:lastModifiedBy>Tippy</cp:lastModifiedBy>
  <cp:revision>58</cp:revision>
  <dcterms:created xsi:type="dcterms:W3CDTF">2017-11-01T02:13:26Z</dcterms:created>
  <dcterms:modified xsi:type="dcterms:W3CDTF">2017-11-05T09:47:22Z</dcterms:modified>
</cp:coreProperties>
</file>