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73" r:id="rId23"/>
    <p:sldId id="375" r:id="rId24"/>
    <p:sldId id="376" r:id="rId25"/>
    <p:sldId id="338" r:id="rId26"/>
    <p:sldId id="331" r:id="rId27"/>
    <p:sldId id="332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33" r:id="rId36"/>
    <p:sldId id="300" r:id="rId37"/>
    <p:sldId id="301" r:id="rId38"/>
    <p:sldId id="302" r:id="rId39"/>
    <p:sldId id="303" r:id="rId40"/>
    <p:sldId id="304" r:id="rId41"/>
    <p:sldId id="337" r:id="rId42"/>
    <p:sldId id="305" r:id="rId43"/>
    <p:sldId id="306" r:id="rId44"/>
    <p:sldId id="334" r:id="rId45"/>
    <p:sldId id="365" r:id="rId46"/>
    <p:sldId id="368" r:id="rId47"/>
    <p:sldId id="369" r:id="rId48"/>
    <p:sldId id="366" r:id="rId49"/>
    <p:sldId id="367" r:id="rId50"/>
    <p:sldId id="370" r:id="rId51"/>
    <p:sldId id="371" r:id="rId52"/>
    <p:sldId id="335" r:id="rId53"/>
    <p:sldId id="336" r:id="rId54"/>
    <p:sldId id="380" r:id="rId55"/>
    <p:sldId id="383" r:id="rId56"/>
    <p:sldId id="381" r:id="rId57"/>
    <p:sldId id="382" r:id="rId58"/>
    <p:sldId id="339" r:id="rId59"/>
    <p:sldId id="340" r:id="rId60"/>
    <p:sldId id="341" r:id="rId61"/>
    <p:sldId id="358" r:id="rId62"/>
    <p:sldId id="357" r:id="rId63"/>
    <p:sldId id="374" r:id="rId64"/>
    <p:sldId id="359" r:id="rId65"/>
    <p:sldId id="360" r:id="rId66"/>
    <p:sldId id="361" r:id="rId67"/>
    <p:sldId id="362" r:id="rId68"/>
    <p:sldId id="363" r:id="rId69"/>
    <p:sldId id="364" r:id="rId70"/>
    <p:sldId id="342" r:id="rId71"/>
    <p:sldId id="343" r:id="rId72"/>
    <p:sldId id="344" r:id="rId73"/>
    <p:sldId id="345" r:id="rId74"/>
    <p:sldId id="346" r:id="rId75"/>
    <p:sldId id="347" r:id="rId76"/>
    <p:sldId id="348" r:id="rId77"/>
    <p:sldId id="349" r:id="rId78"/>
    <p:sldId id="350" r:id="rId79"/>
    <p:sldId id="351" r:id="rId80"/>
    <p:sldId id="352" r:id="rId81"/>
    <p:sldId id="353" r:id="rId82"/>
    <p:sldId id="354" r:id="rId83"/>
    <p:sldId id="355" r:id="rId84"/>
    <p:sldId id="356" r:id="rId85"/>
    <p:sldId id="322" r:id="rId8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0D71-547B-4C9D-9D83-0010F396FD2B}" type="datetimeFigureOut">
              <a:rPr lang="ko-KR" altLang="en-US" smtClean="0"/>
              <a:pPr/>
              <a:t>2015-04-14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256FB-0DD3-4EE9-BD90-7D8722B12DB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E4170-0B31-4DA4-B6AF-729CD63DA243}" type="slidenum">
              <a:rPr lang="en-CA" smtClean="0"/>
              <a:pPr/>
              <a:t>28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E4170-0B31-4DA4-B6AF-729CD63DA243}" type="slidenum">
              <a:rPr lang="en-CA" smtClean="0"/>
              <a:pPr/>
              <a:t>32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7673-EECD-489F-8015-9E5AB9416F67}" type="datetimeFigureOut">
              <a:rPr lang="ko-KR" altLang="en-US" smtClean="0"/>
              <a:pPr/>
              <a:t>2015-04-14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D2A9-CFCD-410B-8846-D618205AF9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7673-EECD-489F-8015-9E5AB9416F67}" type="datetimeFigureOut">
              <a:rPr lang="ko-KR" altLang="en-US" smtClean="0"/>
              <a:pPr/>
              <a:t>2015-04-14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D2A9-CFCD-410B-8846-D618205AF9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7673-EECD-489F-8015-9E5AB9416F67}" type="datetimeFigureOut">
              <a:rPr lang="ko-KR" altLang="en-US" smtClean="0"/>
              <a:pPr/>
              <a:t>2015-04-14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D2A9-CFCD-410B-8846-D618205AF9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7673-EECD-489F-8015-9E5AB9416F67}" type="datetimeFigureOut">
              <a:rPr lang="ko-KR" altLang="en-US" smtClean="0"/>
              <a:pPr/>
              <a:t>2015-04-14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D2A9-CFCD-410B-8846-D618205AF9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7673-EECD-489F-8015-9E5AB9416F67}" type="datetimeFigureOut">
              <a:rPr lang="ko-KR" altLang="en-US" smtClean="0"/>
              <a:pPr/>
              <a:t>2015-04-14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D2A9-CFCD-410B-8846-D618205AF9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7673-EECD-489F-8015-9E5AB9416F67}" type="datetimeFigureOut">
              <a:rPr lang="ko-KR" altLang="en-US" smtClean="0"/>
              <a:pPr/>
              <a:t>2015-04-14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D2A9-CFCD-410B-8846-D618205AF9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7673-EECD-489F-8015-9E5AB9416F67}" type="datetimeFigureOut">
              <a:rPr lang="ko-KR" altLang="en-US" smtClean="0"/>
              <a:pPr/>
              <a:t>2015-04-14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D2A9-CFCD-410B-8846-D618205AF9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7673-EECD-489F-8015-9E5AB9416F67}" type="datetimeFigureOut">
              <a:rPr lang="ko-KR" altLang="en-US" smtClean="0"/>
              <a:pPr/>
              <a:t>2015-04-14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D2A9-CFCD-410B-8846-D618205AF9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7673-EECD-489F-8015-9E5AB9416F67}" type="datetimeFigureOut">
              <a:rPr lang="ko-KR" altLang="en-US" smtClean="0"/>
              <a:pPr/>
              <a:t>2015-04-14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D2A9-CFCD-410B-8846-D618205AF9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7673-EECD-489F-8015-9E5AB9416F67}" type="datetimeFigureOut">
              <a:rPr lang="ko-KR" altLang="en-US" smtClean="0"/>
              <a:pPr/>
              <a:t>2015-04-14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D2A9-CFCD-410B-8846-D618205AF9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17673-EECD-489F-8015-9E5AB9416F67}" type="datetimeFigureOut">
              <a:rPr lang="ko-KR" altLang="en-US" smtClean="0"/>
              <a:pPr/>
              <a:t>2015-04-14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7D2A9-CFCD-410B-8846-D618205AF9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17673-EECD-489F-8015-9E5AB9416F67}" type="datetimeFigureOut">
              <a:rPr lang="ko-KR" altLang="en-US" smtClean="0"/>
              <a:pPr/>
              <a:t>2015-04-14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7D2A9-CFCD-410B-8846-D618205AF9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Adjectives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Ant eater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2226" name="Picture 2" descr="http://houstonzooblogs.org/zoo/wp-content/uploads/2009/08/Giant-Ante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9117210" cy="6072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Parrot fish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04" name="Picture 4" descr="http://www.aquarium.deartz.com/wp-content/uploads/2011/02/red_parrot_Cichl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3005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Ostrich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0178" name="Picture 2" descr="http://upload.wikimedia.org/wikipedia/commons/f/f4/Ostrich_Ngorongoro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77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Armadillo 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9154" name="Picture 2" descr="http://missgallo.wikispaces.com/file/view/Armadillo.png/323990794/Armadill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210607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Otter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8130" name="Picture 2" descr="http://media.moddb.com/images/groups/1/3/2933/tumblr_m2wobgdqhY1ruwwe5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9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an </a:t>
            </a:r>
            <a:r>
              <a:rPr lang="en-US" altLang="ko-KR" dirty="0" smtClean="0">
                <a:solidFill>
                  <a:srgbClr val="C00000"/>
                </a:solidFill>
              </a:rPr>
              <a:t>adjective</a:t>
            </a:r>
            <a:r>
              <a:rPr lang="en-US" altLang="ko-KR" dirty="0" smtClean="0"/>
              <a:t>?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Describes a </a:t>
            </a:r>
            <a:r>
              <a:rPr lang="en-US" altLang="ko-KR" dirty="0" smtClean="0">
                <a:solidFill>
                  <a:srgbClr val="0070C0"/>
                </a:solidFill>
              </a:rPr>
              <a:t>noun</a:t>
            </a:r>
            <a:r>
              <a:rPr lang="en-US" altLang="ko-KR" dirty="0" smtClean="0"/>
              <a:t>.  </a:t>
            </a:r>
          </a:p>
          <a:p>
            <a:endParaRPr lang="en-US" altLang="ko-KR" dirty="0" smtClean="0"/>
          </a:p>
          <a:p>
            <a:pPr>
              <a:buFont typeface="Wingdings" pitchFamily="2" charset="2"/>
              <a:buChar char="Ø"/>
            </a:pPr>
            <a:r>
              <a:rPr lang="en-US" altLang="ko-KR" sz="2800" dirty="0" smtClean="0">
                <a:solidFill>
                  <a:srgbClr val="0070C0"/>
                </a:solidFill>
              </a:rPr>
              <a:t>Noun</a:t>
            </a:r>
            <a:r>
              <a:rPr lang="en-US" altLang="ko-KR" sz="2800" dirty="0" smtClean="0"/>
              <a:t> = person, place, or thing. </a:t>
            </a:r>
          </a:p>
        </p:txBody>
      </p:sp>
      <p:pic>
        <p:nvPicPr>
          <p:cNvPr id="32772" name="Picture 4" descr="http://tx.english-ch.com/teacher/yvette/colorclow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3286124"/>
            <a:ext cx="4919652" cy="3321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488"/>
            <a:ext cx="3428992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The big, red dog.  </a:t>
            </a:r>
            <a:endParaRPr lang="ko-KR" altLang="en-US" dirty="0"/>
          </a:p>
        </p:txBody>
      </p:sp>
      <p:pic>
        <p:nvPicPr>
          <p:cNvPr id="2050" name="Picture 2" descr="http://southcarolina1670.files.wordpress.com/2010/06/clifford-big-red-do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2081" y="0"/>
            <a:ext cx="58019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/>
          <p:cNvCxnSpPr/>
          <p:nvPr/>
        </p:nvCxnSpPr>
        <p:spPr>
          <a:xfrm>
            <a:off x="1214414" y="2214554"/>
            <a:ext cx="1928826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2976" y="2786058"/>
            <a:ext cx="92869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Find the </a:t>
            </a:r>
            <a:r>
              <a:rPr lang="en-US" altLang="ko-KR" dirty="0" smtClean="0">
                <a:solidFill>
                  <a:srgbClr val="C00000"/>
                </a:solidFill>
              </a:rPr>
              <a:t>adjective</a:t>
            </a:r>
            <a:r>
              <a:rPr lang="en-US" altLang="ko-KR" dirty="0" smtClean="0"/>
              <a:t>: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altLang="ko-KR" dirty="0" smtClean="0"/>
              <a:t>1. The man is an old, ugly, and grey man. </a:t>
            </a:r>
            <a:endParaRPr lang="ko-KR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0034" y="24288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Be</a:t>
            </a:r>
            <a:r>
              <a:rPr kumimoji="0" lang="en-US" altLang="ko-K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careful by the scary, and large house.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472" y="464344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Where are the delicious</a:t>
            </a:r>
            <a:r>
              <a:rPr kumimoji="0" lang="en-US" altLang="ko-K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candies that I ordered? 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643438" y="785794"/>
            <a:ext cx="214314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1472" y="1357298"/>
            <a:ext cx="928694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29256" y="2928934"/>
            <a:ext cx="1214446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1472" y="3429000"/>
            <a:ext cx="1214446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14876" y="5143512"/>
            <a:ext cx="2214578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Job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C:\Users\Tim\Pictures\4LRrO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37134"/>
            <a:ext cx="7153308" cy="5420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 Burst Effect Powerpoint Templat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Describe </a:t>
            </a:r>
            <a:r>
              <a:rPr lang="en-US" altLang="ko-KR" dirty="0"/>
              <a:t>T</a:t>
            </a:r>
            <a:r>
              <a:rPr lang="en-US" altLang="ko-KR" dirty="0" smtClean="0"/>
              <a:t>hese Pictures: 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upload.wikimedia.org/wikipedia/commons/e/e3/Adjective_Ord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59" y="1428736"/>
            <a:ext cx="9118341" cy="4014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://www.pptback.com/uploads/other-black-frame-backgrounds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9154" name="Picture 2" descr="http://nautilus.edu.mx:8171/2011-11-16/Unit+7+Adjectives+Part+2-poster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918"/>
            <a:ext cx="9144000" cy="5715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071538" y="3500438"/>
            <a:ext cx="714380" cy="1071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2000232" y="3357562"/>
            <a:ext cx="78581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3000364" y="3429000"/>
            <a:ext cx="78581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4000496" y="3429000"/>
            <a:ext cx="78581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/>
        </p:nvSpPr>
        <p:spPr>
          <a:xfrm>
            <a:off x="5072066" y="3429000"/>
            <a:ext cx="857256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/>
          <p:cNvSpPr/>
          <p:nvPr/>
        </p:nvSpPr>
        <p:spPr>
          <a:xfrm>
            <a:off x="6072198" y="3357562"/>
            <a:ext cx="857256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/>
          <p:cNvSpPr/>
          <p:nvPr/>
        </p:nvSpPr>
        <p:spPr>
          <a:xfrm>
            <a:off x="7143768" y="3429000"/>
            <a:ext cx="785818" cy="1285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storydam.com/wp-content/uploads/2013/12/convers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3946"/>
            <a:ext cx="9144000" cy="602405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953000"/>
            <a:ext cx="3543296" cy="1143000"/>
          </a:xfrm>
        </p:spPr>
        <p:txBody>
          <a:bodyPr/>
          <a:lstStyle/>
          <a:p>
            <a:r>
              <a:rPr lang="en-US" altLang="ko-KR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Opinion </a:t>
            </a:r>
            <a:endParaRPr lang="ko-KR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topexperta.com/images/upload/profile_24/11-28/otzi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6793"/>
            <a:ext cx="9144000" cy="588120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Opinion  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8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en-US" altLang="ko-KR" dirty="0" smtClean="0"/>
              <a:t>Best, Worst, Delicious, Beautiful, Horrible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cheezdailysquee.files.wordpress.com/2012/05/cute-animals-small-medium-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871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298" y="2714620"/>
            <a:ext cx="3543296" cy="1143000"/>
          </a:xfrm>
        </p:spPr>
        <p:txBody>
          <a:bodyPr/>
          <a:lstStyle/>
          <a:p>
            <a:r>
              <a:rPr lang="en-US" altLang="ko-KR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Size</a:t>
            </a:r>
            <a:endParaRPr lang="ko-KR" alt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6802" name="Picture 2" descr="http://t2.gstatic.com/images?q=tbn:ANd9GcTGrX1nbOtEm-BqNQYPSbR-kXfWIGpB1UUrpe1tmiTXpViXBB3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3733800" cy="4301339"/>
          </a:xfrm>
          <a:prstGeom prst="rect">
            <a:avLst/>
          </a:prstGeom>
          <a:noFill/>
        </p:spPr>
      </p:pic>
      <p:pic>
        <p:nvPicPr>
          <p:cNvPr id="76804" name="Picture 4" descr="http://reclaimmylife.files.wordpress.com/2012/05/fat-and-th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645" y="1600200"/>
            <a:ext cx="4776355" cy="4203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00298" y="1071546"/>
            <a:ext cx="35432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Age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http://the-career-forge.com/wp-content/uploads/2011/03/7_ag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48"/>
            <a:ext cx="9167405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http://upload.wikimedia.org/wikipedia/commons/6/6e/Similar-geometric-shap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391658" cy="6500834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3174" y="2214554"/>
            <a:ext cx="3543296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Shape</a:t>
            </a:r>
            <a:endParaRPr kumimoji="0" lang="ko-KR" altLang="en-US" sz="66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Shapes 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315079"/>
            <a:ext cx="4920207" cy="554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Rectangle = Rectangular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6912768" cy="460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2" name="Picture 4" descr="http://www.hoax-slayer.com/images/giant-rabbi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7160"/>
            <a:ext cx="9144000" cy="6995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Triangle = Triangular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1531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Square = Square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628800"/>
            <a:ext cx="493979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Circle = Round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700808"/>
            <a:ext cx="4464496" cy="439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Pointy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132856"/>
            <a:ext cx="3888432" cy="380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560840" cy="630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liquidpoet.files.wordpress.com/2010/12/col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71736" y="2143116"/>
            <a:ext cx="35432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  <a:ea typeface="+mj-ea"/>
                <a:cs typeface="+mj-cs"/>
              </a:rPr>
              <a:t>Color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Pink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1440"/>
            <a:ext cx="9144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Brown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068960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Colorful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16" cy="686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64" y="2891229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Black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http://www.dailycuteness.com/wp-content/uploads/2012/03/cute-kitty-fro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003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611"/>
            <a:ext cx="91440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White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1.gstatic.com/images?q=tbn:ANd9GcTFC0AclqU5aRBiiq_rUaT-RvP47mOozweMXynIXE6ENATjKgf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9785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Grey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4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20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Clear 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edia.dev.umpirsky.com/2012/03/country-flag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0"/>
            <a:ext cx="6858048" cy="68580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86050" y="2357430"/>
            <a:ext cx="3543296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Origin </a:t>
            </a:r>
            <a:endParaRPr kumimoji="0" lang="ko-KR" altLang="en-US" sz="66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www.enchantedlearning.com/alphabet/followinstructions/countcontinents/mapdon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355" y="1371600"/>
            <a:ext cx="8959645" cy="4505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Asian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93186" name="Picture 2" descr="http://upload.wikimedia.org/wikipedia/commons/3/35/Asia_na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599"/>
            <a:ext cx="7010400" cy="5610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Australian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62" name="Picture 2" descr="http://www.travelblog.org/pix/maps/oceania.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865" y="1676400"/>
            <a:ext cx="7001801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North American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5234" name="Picture 2" descr="http://www.vidiani.com/maps/maps_of_north_america/north_america_large_detailed_political_map_with_capit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8729866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South American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4210" name="Picture 2" descr="http://www.fhlfavorites.info/Links/South_America/south_america_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275095"/>
            <a:ext cx="4114800" cy="5430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http://www.weirdpicts.com/wp-content/uploads/2010/04/weird_crustace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0518" y="0"/>
            <a:ext cx="93945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European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1138" name="Picture 2" descr="http://www.travelblog.org/pix/maps/europe.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1"/>
            <a:ext cx="7964175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African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0114" name="Picture 2" descr="http://blogs.bournemouth.ac.uk/research/files/2012/08/Africa-Countr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599"/>
            <a:ext cx="5181600" cy="5494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5538" name="Picture 2" descr="http://static.freepik.com/free-photo/red-fabric-material-fabric-textures_3115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72198" cy="4044899"/>
          </a:xfrm>
          <a:prstGeom prst="rect">
            <a:avLst/>
          </a:prstGeom>
          <a:noFill/>
        </p:spPr>
      </p:pic>
      <p:pic>
        <p:nvPicPr>
          <p:cNvPr id="65540" name="Picture 4" descr="http://www.kitcheninstallation.org/wp-content/uploads/2012/07/Prime-Beech-Kitchen-Countertops-Mater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4500562"/>
          </a:xfrm>
          <a:prstGeom prst="rect">
            <a:avLst/>
          </a:prstGeom>
          <a:noFill/>
        </p:spPr>
      </p:pic>
      <p:pic>
        <p:nvPicPr>
          <p:cNvPr id="65542" name="Picture 6" descr="http://assets.inhabitat.com/wp-content/blogs.dir/1/files/2011/01/GlassBuilding-537x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8660" y="3286124"/>
            <a:ext cx="5114925" cy="3829051"/>
          </a:xfrm>
          <a:prstGeom prst="rect">
            <a:avLst/>
          </a:prstGeom>
          <a:noFill/>
        </p:spPr>
      </p:pic>
      <p:pic>
        <p:nvPicPr>
          <p:cNvPr id="65544" name="Picture 8" descr="http://www.chaparraltech.net/images/sintered_metals_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214686"/>
            <a:ext cx="5715000" cy="392909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57488" y="2500306"/>
            <a:ext cx="3543296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Material </a:t>
            </a:r>
            <a:endParaRPr kumimoji="0" lang="ko-KR" altLang="en-US" sz="66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071678"/>
            <a:ext cx="35432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Purpose</a:t>
            </a:r>
            <a:r>
              <a:rPr kumimoji="0" lang="en-US" altLang="ko-KR" sz="6600" b="1" i="0" u="none" strike="noStrike" kern="1200" cap="none" spc="0" normalizeH="0" noProof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ko-KR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http://fullcircle-pr.com/wp-content/uploads/2011/04/SportsHobb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0"/>
            <a:ext cx="5286380" cy="69251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 </a:t>
            </a:r>
            <a:r>
              <a:rPr lang="en-US" altLang="ko-KR" dirty="0" err="1" smtClean="0"/>
              <a:t>hanok</a:t>
            </a:r>
            <a:r>
              <a:rPr lang="en-US" altLang="ko-KR" dirty="0" smtClean="0"/>
              <a:t> is an old, wooden, Korean house.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A </a:t>
            </a:r>
            <a:r>
              <a:rPr lang="en-US" altLang="ko-KR" dirty="0" err="1" smtClean="0"/>
              <a:t>hanok</a:t>
            </a:r>
            <a:r>
              <a:rPr lang="en-US" altLang="ko-KR" dirty="0" smtClean="0"/>
              <a:t> is a wooden, Korean, old house.  </a:t>
            </a:r>
            <a:endParaRPr lang="ko-KR" altLang="en-US" dirty="0"/>
          </a:p>
        </p:txBody>
      </p:sp>
      <p:pic>
        <p:nvPicPr>
          <p:cNvPr id="4098" name="Picture 2" descr="http://www.kccro.ro/sites/default/files/1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76600" cy="2326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She uses a round, red wooden tennis racket.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She uses a tennis, round, red, wooden racket.  </a:t>
            </a:r>
            <a:endParaRPr lang="ko-KR" altLang="en-US" dirty="0"/>
          </a:p>
        </p:txBody>
      </p:sp>
      <p:pic>
        <p:nvPicPr>
          <p:cNvPr id="1026" name="Picture 2" descr="http://i.ebayimg.com/00/s/MTYwMFg4ODU=/z/SwMAAMXQuCdTg8Me/$_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0"/>
            <a:ext cx="158115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He was an ugly, tall, old, European Pirate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He was a tall, ugly, European, old pirate</a:t>
            </a:r>
            <a:endParaRPr lang="ko-KR" altLang="en-US" dirty="0"/>
          </a:p>
        </p:txBody>
      </p:sp>
      <p:pic>
        <p:nvPicPr>
          <p:cNvPr id="3074" name="Picture 2" descr="http://content.mycutegraphics.com/graphics/pirate/old-pira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8922" y="4038600"/>
            <a:ext cx="1425078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lpha-german-shepherds.com/assets/images/autogen/a_pupp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94457" y="1"/>
            <a:ext cx="1849543" cy="25908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Look at that cute, tiny, young German Shepherd.  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Look at that young, German, tiny, cute Shepherd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974" y="0"/>
            <a:ext cx="10297294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130425"/>
            <a:ext cx="7743852" cy="147002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Eye Spy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0232" y="4000504"/>
            <a:ext cx="5429288" cy="12573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Eye spy with my little eye, something that is...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dreamstime.com/pile-of-scrabble-pieces-thumb12665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276242" cy="62150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Letter and Adjective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://www.dumage.com/img/weird/weird-and-funny-photos/weird-and-funny-photos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23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reamstime.com/pile-of-scrabble-pieces-thumb12665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276242" cy="62150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Letters and Adjectives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smtClean="0"/>
              <a:t>One </a:t>
            </a:r>
            <a:r>
              <a:rPr lang="en-US" altLang="ko-KR" dirty="0" smtClean="0"/>
              <a:t>letter and a number of adjectives will be selected. </a:t>
            </a:r>
          </a:p>
          <a:p>
            <a:r>
              <a:rPr lang="en-US" altLang="ko-KR" dirty="0" smtClean="0"/>
              <a:t>You must find the noun that makes sense.  </a:t>
            </a:r>
          </a:p>
          <a:p>
            <a:r>
              <a:rPr lang="en-US" altLang="ko-KR" dirty="0" smtClean="0"/>
              <a:t>First one gets the points.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Questions: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Opinion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Do you think it is </a:t>
            </a:r>
            <a:r>
              <a:rPr lang="en-US" altLang="ko-KR" u="sng" dirty="0" smtClean="0"/>
              <a:t>ugly</a:t>
            </a:r>
            <a:r>
              <a:rPr lang="en-US" altLang="ko-KR" dirty="0" smtClean="0"/>
              <a:t>?  </a:t>
            </a:r>
          </a:p>
          <a:p>
            <a:r>
              <a:rPr lang="en-US" altLang="ko-KR" dirty="0" smtClean="0"/>
              <a:t>Is it </a:t>
            </a:r>
            <a:r>
              <a:rPr lang="en-US" altLang="ko-KR" u="sng" dirty="0" smtClean="0"/>
              <a:t>beautiful</a:t>
            </a:r>
            <a:r>
              <a:rPr lang="en-US" altLang="ko-KR" dirty="0" smtClean="0"/>
              <a:t>?  </a:t>
            </a:r>
            <a:endParaRPr lang="ko-KR" altLang="en-US" dirty="0"/>
          </a:p>
        </p:txBody>
      </p:sp>
      <p:pic>
        <p:nvPicPr>
          <p:cNvPr id="9218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Size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How </a:t>
            </a:r>
            <a:r>
              <a:rPr lang="en-US" altLang="ko-KR" u="sng" dirty="0" smtClean="0"/>
              <a:t>big</a:t>
            </a:r>
            <a:r>
              <a:rPr lang="en-US" altLang="ko-KR" dirty="0" smtClean="0"/>
              <a:t> is it?  </a:t>
            </a:r>
          </a:p>
          <a:p>
            <a:r>
              <a:rPr lang="en-US" altLang="ko-KR" dirty="0" smtClean="0"/>
              <a:t>Is it </a:t>
            </a:r>
            <a:r>
              <a:rPr lang="en-US" altLang="ko-KR" u="sng" dirty="0" smtClean="0"/>
              <a:t>small</a:t>
            </a:r>
            <a:r>
              <a:rPr lang="en-US" altLang="ko-KR" dirty="0" smtClean="0"/>
              <a:t>?  </a:t>
            </a:r>
            <a:endParaRPr lang="ko-KR" altLang="en-US" dirty="0"/>
          </a:p>
        </p:txBody>
      </p:sp>
      <p:pic>
        <p:nvPicPr>
          <p:cNvPr id="9218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Age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How </a:t>
            </a:r>
            <a:r>
              <a:rPr lang="en-US" altLang="ko-KR" u="sng" dirty="0" smtClean="0"/>
              <a:t>old</a:t>
            </a:r>
            <a:r>
              <a:rPr lang="en-US" altLang="ko-KR" dirty="0" smtClean="0"/>
              <a:t> is it?  </a:t>
            </a:r>
          </a:p>
          <a:p>
            <a:r>
              <a:rPr lang="en-US" altLang="ko-KR" dirty="0" smtClean="0"/>
              <a:t>Is it </a:t>
            </a:r>
            <a:r>
              <a:rPr lang="en-US" altLang="ko-KR" u="sng" dirty="0" smtClean="0"/>
              <a:t>new</a:t>
            </a:r>
            <a:r>
              <a:rPr lang="en-US" altLang="ko-KR" dirty="0" smtClean="0"/>
              <a:t>?  </a:t>
            </a:r>
            <a:endParaRPr lang="ko-KR" altLang="en-US" dirty="0"/>
          </a:p>
        </p:txBody>
      </p:sp>
      <p:pic>
        <p:nvPicPr>
          <p:cNvPr id="4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Shape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What </a:t>
            </a:r>
            <a:r>
              <a:rPr lang="en-US" altLang="ko-KR" u="sng" dirty="0" smtClean="0"/>
              <a:t>shape</a:t>
            </a:r>
            <a:r>
              <a:rPr lang="en-US" altLang="ko-KR" dirty="0" smtClean="0"/>
              <a:t> is it?  </a:t>
            </a:r>
          </a:p>
          <a:p>
            <a:r>
              <a:rPr lang="en-US" altLang="ko-KR" dirty="0" smtClean="0"/>
              <a:t>Is it </a:t>
            </a:r>
            <a:r>
              <a:rPr lang="en-US" altLang="ko-KR" u="sng" dirty="0" smtClean="0"/>
              <a:t>pointy</a:t>
            </a:r>
            <a:r>
              <a:rPr lang="en-US" altLang="ko-KR" dirty="0" smtClean="0"/>
              <a:t>?  </a:t>
            </a:r>
          </a:p>
          <a:p>
            <a:r>
              <a:rPr lang="en-US" altLang="ko-KR" dirty="0" smtClean="0"/>
              <a:t>How many </a:t>
            </a:r>
            <a:r>
              <a:rPr lang="en-US" altLang="ko-KR" u="sng" dirty="0" smtClean="0"/>
              <a:t>sides</a:t>
            </a:r>
            <a:r>
              <a:rPr lang="en-US" altLang="ko-KR" dirty="0" smtClean="0"/>
              <a:t> does it have?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Color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What </a:t>
            </a:r>
            <a:r>
              <a:rPr lang="en-US" altLang="ko-KR" u="sng" dirty="0" smtClean="0"/>
              <a:t>color</a:t>
            </a:r>
            <a:r>
              <a:rPr lang="en-US" altLang="ko-KR" dirty="0" smtClean="0"/>
              <a:t> is it?  </a:t>
            </a:r>
          </a:p>
          <a:p>
            <a:r>
              <a:rPr lang="en-US" altLang="ko-KR" dirty="0" smtClean="0"/>
              <a:t>Is it </a:t>
            </a:r>
            <a:r>
              <a:rPr lang="en-US" altLang="ko-KR" u="sng" dirty="0" smtClean="0"/>
              <a:t>blue</a:t>
            </a:r>
            <a:r>
              <a:rPr lang="en-US" altLang="ko-KR" dirty="0" smtClean="0"/>
              <a:t>?  </a:t>
            </a:r>
          </a:p>
          <a:p>
            <a:pPr lvl="1"/>
            <a:r>
              <a:rPr lang="en-US" altLang="ko-KR" dirty="0" smtClean="0"/>
              <a:t>Is it light / dark blue?</a:t>
            </a:r>
            <a:endParaRPr lang="ko-KR" altLang="en-US" dirty="0"/>
          </a:p>
        </p:txBody>
      </p:sp>
      <p:pic>
        <p:nvPicPr>
          <p:cNvPr id="4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Origin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Where is it from?</a:t>
            </a:r>
          </a:p>
          <a:p>
            <a:r>
              <a:rPr lang="en-US" altLang="ko-KR" dirty="0" smtClean="0"/>
              <a:t>Is it Korean?  </a:t>
            </a:r>
            <a:endParaRPr lang="ko-KR" altLang="en-US" dirty="0"/>
          </a:p>
        </p:txBody>
      </p:sp>
      <p:pic>
        <p:nvPicPr>
          <p:cNvPr id="4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Material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What is it </a:t>
            </a:r>
            <a:r>
              <a:rPr lang="en-US" altLang="ko-KR" u="sng" dirty="0" smtClean="0"/>
              <a:t>made</a:t>
            </a:r>
            <a:r>
              <a:rPr lang="en-US" altLang="ko-KR" dirty="0" smtClean="0"/>
              <a:t> from? </a:t>
            </a:r>
          </a:p>
          <a:p>
            <a:r>
              <a:rPr lang="en-US" altLang="ko-KR" dirty="0" smtClean="0"/>
              <a:t>Is it </a:t>
            </a:r>
            <a:r>
              <a:rPr lang="en-US" altLang="ko-KR" u="sng" dirty="0" smtClean="0"/>
              <a:t>plastic</a:t>
            </a:r>
            <a:r>
              <a:rPr lang="en-US" altLang="ko-KR" dirty="0" smtClean="0"/>
              <a:t>?</a:t>
            </a:r>
          </a:p>
          <a:p>
            <a:pPr lvl="1"/>
            <a:r>
              <a:rPr lang="en-US" altLang="ko-KR" dirty="0" smtClean="0"/>
              <a:t>Is it hard / soft?</a:t>
            </a:r>
          </a:p>
        </p:txBody>
      </p:sp>
      <p:pic>
        <p:nvPicPr>
          <p:cNvPr id="4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Purpose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What is it used for?  </a:t>
            </a:r>
            <a:endParaRPr lang="ko-KR" altLang="en-US" dirty="0"/>
          </a:p>
        </p:txBody>
      </p:sp>
      <p:pic>
        <p:nvPicPr>
          <p:cNvPr id="4" name="Picture 2" descr="http://images.huffingtonpost.com/2010-02-04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879600"/>
            <a:ext cx="3733800" cy="497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fc04.deviantart.net/fs31/i/2008/191/d/2/Dragon_Dog_Creature_with_Video_by_imagini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1921"/>
            <a:ext cx="9144000" cy="6979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 Burst Effect Powerpoint Template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Guessing Game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Ask questions to learn about the “noun”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Guess what it is.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Whoever guesses correctly gets to choose the next player.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7410" name="Picture 2" descr="http://upload.wikimedia.org/wikipedia/commons/7/73/Lion_waiting_in_Namib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6386" name="Picture 2" descr="http://dragonartz.files.wordpress.com/2009/07/vector-rainbow-in-the-clouds-prev-by-dragonart.jpg?w=495&amp;h=2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064937" cy="46148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 descr="http://static.ddmcdn.com/gif/willow/coral-snake-info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55460" cy="635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 descr="http://www.laleva.org/eng/img/2-airpla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 descr="http://4.bp.blogspot.com/-mhQLu2I8d7s/UIpKk6vm-RI/AAAAAAAAIAg/AnQlPQ1-uMg/s640/Yoo+Jae+Su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9191656" cy="4595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 descr="http://3.bp.blogspot.com/-6nJlSmHSzFA/T3kPcf-wgrI/AAAAAAAAAOM/yybLNzlpahk/s1600/The_ocean_by_xip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http://upload.wikimedia.org/wikipedia/commons/b/b8/Number-2-penc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40"/>
            <a:ext cx="9109555" cy="3138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9394" name="Picture 2" descr="http://upload.wikimedia.org/wikipedia/commons/f/f2/Lab_mouse_mg_3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974" y="0"/>
            <a:ext cx="10286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8370" name="Picture 2" descr="http://www.topicsites.com/images/ipad-eboo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0"/>
            <a:ext cx="467032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http://www.cuterush.com/wp-content/uploads/2007/10/mysterious-crea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4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://www.ledr.com/colours/bl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339" y="0"/>
            <a:ext cx="885766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7346" name="Picture 2" descr="http://www.lifeinkorea.com/pictures/tcs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15743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 descr="http://stuffyoudontwant.com/wp-content/uploads/2011/10/soccer-b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57166"/>
            <a:ext cx="6215106" cy="6201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http://ronireports.com/wp-content/uploads/2012/09/avatar-james-cameron-seque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 descr="http://www.aflowersgift.com/images/cake-ta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7786742" cy="6056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http://www.trainweb.org/tgvpages/images/korea/koreatrains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9577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Scattegories</a:t>
            </a:r>
            <a:r>
              <a:rPr lang="en-US" dirty="0" smtClean="0"/>
              <a:t>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b="1" u="sng" dirty="0" smtClean="0">
                <a:solidFill>
                  <a:srgbClr val="C00000"/>
                </a:solidFill>
              </a:rPr>
              <a:t>Partner</a:t>
            </a:r>
            <a:r>
              <a:rPr lang="en-US" dirty="0" smtClean="0"/>
              <a:t> game. (2 people)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Find an answer to the clues.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Answers used by other teams do not </a:t>
            </a:r>
          </a:p>
          <a:p>
            <a:pPr>
              <a:buNone/>
            </a:pPr>
            <a:r>
              <a:rPr lang="en-US" dirty="0" smtClean="0"/>
              <a:t>   count.</a:t>
            </a:r>
          </a:p>
          <a:p>
            <a:pPr lvl="1"/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3250" name="Picture 2" descr="http://smashinghub.com/wp-content/uploads/2010/07/animal-photography-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4501" y="0"/>
            <a:ext cx="102585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414</Words>
  <Application>Microsoft Office PowerPoint</Application>
  <PresentationFormat>화면 슬라이드 쇼(4:3)</PresentationFormat>
  <Paragraphs>104</Paragraphs>
  <Slides>85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85</vt:i4>
      </vt:variant>
    </vt:vector>
  </HeadingPairs>
  <TitlesOfParts>
    <vt:vector size="86" baseType="lpstr">
      <vt:lpstr>Office Theme</vt:lpstr>
      <vt:lpstr>Adjectives </vt:lpstr>
      <vt:lpstr>Describe These Pictures:  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Ant eater </vt:lpstr>
      <vt:lpstr>Parrot fish</vt:lpstr>
      <vt:lpstr>Ostrich </vt:lpstr>
      <vt:lpstr>Armadillo   </vt:lpstr>
      <vt:lpstr>Otter </vt:lpstr>
      <vt:lpstr>What is an adjective? </vt:lpstr>
      <vt:lpstr>The big, red dog.  </vt:lpstr>
      <vt:lpstr>Find the adjective: </vt:lpstr>
      <vt:lpstr>1. The man is an old, ugly, and grey man. </vt:lpstr>
      <vt:lpstr>Good Job</vt:lpstr>
      <vt:lpstr>슬라이드 20</vt:lpstr>
      <vt:lpstr>슬라이드 21</vt:lpstr>
      <vt:lpstr>Opinion </vt:lpstr>
      <vt:lpstr>Opinion   </vt:lpstr>
      <vt:lpstr>Size</vt:lpstr>
      <vt:lpstr>슬라이드 25</vt:lpstr>
      <vt:lpstr>슬라이드 26</vt:lpstr>
      <vt:lpstr>슬라이드 27</vt:lpstr>
      <vt:lpstr>Shapes </vt:lpstr>
      <vt:lpstr>Rectangle = Rectangular </vt:lpstr>
      <vt:lpstr>Triangle = Triangular </vt:lpstr>
      <vt:lpstr>Square = Square </vt:lpstr>
      <vt:lpstr>Circle = Round </vt:lpstr>
      <vt:lpstr>Pointy </vt:lpstr>
      <vt:lpstr>슬라이드 34</vt:lpstr>
      <vt:lpstr>슬라이드 35</vt:lpstr>
      <vt:lpstr>Pink </vt:lpstr>
      <vt:lpstr>Brown </vt:lpstr>
      <vt:lpstr>Colorful </vt:lpstr>
      <vt:lpstr>Black </vt:lpstr>
      <vt:lpstr>White</vt:lpstr>
      <vt:lpstr>Grey</vt:lpstr>
      <vt:lpstr>슬라이드 42</vt:lpstr>
      <vt:lpstr>Clear </vt:lpstr>
      <vt:lpstr>슬라이드 44</vt:lpstr>
      <vt:lpstr>슬라이드 45</vt:lpstr>
      <vt:lpstr>Asian </vt:lpstr>
      <vt:lpstr>Australian </vt:lpstr>
      <vt:lpstr>North American </vt:lpstr>
      <vt:lpstr>South American </vt:lpstr>
      <vt:lpstr>European </vt:lpstr>
      <vt:lpstr>African </vt:lpstr>
      <vt:lpstr>슬라이드 52</vt:lpstr>
      <vt:lpstr>슬라이드 53</vt:lpstr>
      <vt:lpstr>A hanok is an old, wooden, Korean house.  </vt:lpstr>
      <vt:lpstr>She uses a round, red wooden tennis racket. </vt:lpstr>
      <vt:lpstr>He was an ugly, tall, old, European Pirate </vt:lpstr>
      <vt:lpstr>Look at that cute, tiny, young German Shepherd.   </vt:lpstr>
      <vt:lpstr>Eye Spy</vt:lpstr>
      <vt:lpstr>Letter and Adjective </vt:lpstr>
      <vt:lpstr>Letters and Adjectives </vt:lpstr>
      <vt:lpstr>Questions:</vt:lpstr>
      <vt:lpstr>Opinion </vt:lpstr>
      <vt:lpstr>Size</vt:lpstr>
      <vt:lpstr>Age</vt:lpstr>
      <vt:lpstr>Shape</vt:lpstr>
      <vt:lpstr>Color </vt:lpstr>
      <vt:lpstr>Origin </vt:lpstr>
      <vt:lpstr>Material </vt:lpstr>
      <vt:lpstr>Purpose </vt:lpstr>
      <vt:lpstr>Guessing Game </vt:lpstr>
      <vt:lpstr>슬라이드 71</vt:lpstr>
      <vt:lpstr>슬라이드 72</vt:lpstr>
      <vt:lpstr>슬라이드 73</vt:lpstr>
      <vt:lpstr>슬라이드 74</vt:lpstr>
      <vt:lpstr>슬라이드 75</vt:lpstr>
      <vt:lpstr>슬라이드 76</vt:lpstr>
      <vt:lpstr>슬라이드 77</vt:lpstr>
      <vt:lpstr>슬라이드 78</vt:lpstr>
      <vt:lpstr>슬라이드 79</vt:lpstr>
      <vt:lpstr>슬라이드 80</vt:lpstr>
      <vt:lpstr>슬라이드 81</vt:lpstr>
      <vt:lpstr>슬라이드 82</vt:lpstr>
      <vt:lpstr>슬라이드 83</vt:lpstr>
      <vt:lpstr>슬라이드 84</vt:lpstr>
      <vt:lpstr>Scattegories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Adjectives </dc:title>
  <dc:creator>user</dc:creator>
  <cp:lastModifiedBy>user</cp:lastModifiedBy>
  <cp:revision>28</cp:revision>
  <dcterms:created xsi:type="dcterms:W3CDTF">2013-07-08T23:49:32Z</dcterms:created>
  <dcterms:modified xsi:type="dcterms:W3CDTF">2015-04-14T07:21:46Z</dcterms:modified>
</cp:coreProperties>
</file>