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206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2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2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5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7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7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9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2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0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5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4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61F5-B832-4D05-954B-2C860B2D0F60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8F132-1BA3-49C2-B48A-2B04CB1EF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4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7" Type="http://schemas.openxmlformats.org/officeDocument/2006/relationships/image" Target="../media/image24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gif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" y="2267712"/>
            <a:ext cx="1216152" cy="1143000"/>
          </a:xfrm>
        </p:spPr>
        <p:txBody>
          <a:bodyPr>
            <a:noAutofit/>
          </a:bodyPr>
          <a:lstStyle/>
          <a:p>
            <a:pPr algn="l"/>
            <a:r>
              <a:rPr lang="en-US" sz="1200" dirty="0" smtClean="0"/>
              <a:t>___ Size</a:t>
            </a:r>
          </a:p>
          <a:p>
            <a:pPr algn="l"/>
            <a:r>
              <a:rPr lang="en-US" sz="1200" dirty="0" smtClean="0"/>
              <a:t>___ Power</a:t>
            </a:r>
          </a:p>
          <a:p>
            <a:pPr algn="l"/>
            <a:r>
              <a:rPr lang="en-US" sz="1200" dirty="0" smtClean="0"/>
              <a:t>___ Speed</a:t>
            </a:r>
          </a:p>
          <a:p>
            <a:pPr algn="l"/>
            <a:r>
              <a:rPr lang="en-US" sz="1200" dirty="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3444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315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962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457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14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22986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6858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505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2481072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485644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70636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545080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11552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2476500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481072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370179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540508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506980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4981956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98652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207252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045964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5012436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4977384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98195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202680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5041392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5007864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745388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458456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867918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751789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748436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744931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745388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67460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751332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747979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pic>
        <p:nvPicPr>
          <p:cNvPr id="48" name="Picture 2" descr="https://s-media-cache-ak0.pinimg.com/736x/8c/c2/35/8cc235f15ec683bda0a1f3f09d526d7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17" y="193548"/>
            <a:ext cx="1555623" cy="20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http://coloringpages101.com/coloring_pages/Superhero/SuperheroUp_scmu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411" y="281869"/>
            <a:ext cx="1985843" cy="198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s://s-media-cache-ak0.pinimg.com/736x/92/d5/4a/92d54a5e4817def81ff26b06ddee803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" y="3752088"/>
            <a:ext cx="1465326" cy="195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://4.bp.blogspot.com/-GTjvXiDudfM/UYNGVYoNOoI/AAAAAAAAHR0/fH75S95Z-zE/s1600/Best%2BSuper%2BHero%2BColoring%2BPages-71737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964" y="313944"/>
            <a:ext cx="1737612" cy="198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://coloring.thecolor.com/color/images/Mister-Powerful-Man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36" y="313943"/>
            <a:ext cx="1945687" cy="198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coloring.thecolor.com/color/images/Power-Lass.gif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433" y="3726294"/>
            <a:ext cx="1939534" cy="19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8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" y="2267712"/>
            <a:ext cx="1216152" cy="1143000"/>
          </a:xfrm>
        </p:spPr>
        <p:txBody>
          <a:bodyPr>
            <a:noAutofit/>
          </a:bodyPr>
          <a:lstStyle/>
          <a:p>
            <a:pPr algn="l"/>
            <a:r>
              <a:rPr lang="en-US" sz="1200" dirty="0" smtClean="0"/>
              <a:t>___ Size</a:t>
            </a:r>
          </a:p>
          <a:p>
            <a:pPr algn="l"/>
            <a:r>
              <a:rPr lang="en-US" sz="1200" dirty="0" smtClean="0"/>
              <a:t>___ Power</a:t>
            </a:r>
          </a:p>
          <a:p>
            <a:pPr algn="l"/>
            <a:r>
              <a:rPr lang="en-US" sz="1200" dirty="0" smtClean="0"/>
              <a:t>___ Speed</a:t>
            </a:r>
          </a:p>
          <a:p>
            <a:pPr algn="l"/>
            <a:r>
              <a:rPr lang="en-US" sz="1200" dirty="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3444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315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962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457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14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22986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6858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505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2481072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485644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70636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545080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11552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2476500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481072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370179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540508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506980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4981956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98652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207252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045964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5012436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4977384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98195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202680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5041392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5007864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745388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458456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867918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751789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748436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744931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745388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67460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751332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747979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pic>
        <p:nvPicPr>
          <p:cNvPr id="48" name="Picture 2" descr="http://coloring.thecolor.com/color/images/The%20Flame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059" y="313944"/>
            <a:ext cx="1917577" cy="195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cdn.sheknows.com/printables/print/fanta_coloringpages_superher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519" y="73152"/>
            <a:ext cx="1762502" cy="228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02" y="3511296"/>
            <a:ext cx="1386177" cy="2288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 descr="http://coloring.thecolor.com/color/images/Ocean-Girl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235" y="3695412"/>
            <a:ext cx="2014527" cy="205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://www.thecolor.com/images/Rammin-Roy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290" y="313944"/>
            <a:ext cx="1925819" cy="196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ttp://coloring.thecolor.com/color/images/Superhero-Costume-3.gif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52" y="193548"/>
            <a:ext cx="2032223" cy="20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33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" y="2267712"/>
            <a:ext cx="1216152" cy="1143000"/>
          </a:xfrm>
        </p:spPr>
        <p:txBody>
          <a:bodyPr>
            <a:noAutofit/>
          </a:bodyPr>
          <a:lstStyle/>
          <a:p>
            <a:pPr algn="l"/>
            <a:r>
              <a:rPr lang="en-US" sz="1200" dirty="0" smtClean="0"/>
              <a:t>___ Size</a:t>
            </a:r>
          </a:p>
          <a:p>
            <a:pPr algn="l"/>
            <a:r>
              <a:rPr lang="en-US" sz="1200" dirty="0" smtClean="0"/>
              <a:t>___ Power</a:t>
            </a:r>
          </a:p>
          <a:p>
            <a:pPr algn="l"/>
            <a:r>
              <a:rPr lang="en-US" sz="1200" dirty="0" smtClean="0"/>
              <a:t>___ Speed</a:t>
            </a:r>
          </a:p>
          <a:p>
            <a:pPr algn="l"/>
            <a:r>
              <a:rPr lang="en-US" sz="1200" dirty="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3444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315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962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457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14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22986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6858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505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2481072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485644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70636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545080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11552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2476500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481072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370179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540508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506980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4981956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98652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207252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045964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5012436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4977384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98195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202680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5041392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5007864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745388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458456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867918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751789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748436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744931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745388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67460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751332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747979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pic>
        <p:nvPicPr>
          <p:cNvPr id="48" name="Picture 2" descr="http://www.thecolor.com/images/Superhero-Costume-4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509" y="271060"/>
            <a:ext cx="1964349" cy="20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coloring.thecolor.com/color/images/Curly-Cally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5" y="265076"/>
            <a:ext cx="2018641" cy="206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://coloring.thecolor.com/color/images/Brick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458" y="3631692"/>
            <a:ext cx="2032222" cy="20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://www.thecolor.com/images/Superhero-Costume-2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88" y="3657110"/>
            <a:ext cx="1982415" cy="20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://pre09.deviantart.net/5082/th/pre/i/2010/221/3/a/hawk_girl_request_by_demonsrise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55595" y="275507"/>
            <a:ext cx="1923460" cy="200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coloring.thecolor.com/color/images/Claws.gif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29" y="73152"/>
            <a:ext cx="2164477" cy="220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1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" y="2267712"/>
            <a:ext cx="1216152" cy="1143000"/>
          </a:xfrm>
        </p:spPr>
        <p:txBody>
          <a:bodyPr>
            <a:noAutofit/>
          </a:bodyPr>
          <a:lstStyle/>
          <a:p>
            <a:pPr algn="l"/>
            <a:r>
              <a:rPr lang="en-US" sz="1200" dirty="0" smtClean="0"/>
              <a:t>___ Size</a:t>
            </a:r>
          </a:p>
          <a:p>
            <a:pPr algn="l"/>
            <a:r>
              <a:rPr lang="en-US" sz="1200" dirty="0" smtClean="0"/>
              <a:t>___ Power</a:t>
            </a:r>
          </a:p>
          <a:p>
            <a:pPr algn="l"/>
            <a:r>
              <a:rPr lang="en-US" sz="1200" dirty="0" smtClean="0"/>
              <a:t>___ Speed</a:t>
            </a:r>
          </a:p>
          <a:p>
            <a:pPr algn="l"/>
            <a:r>
              <a:rPr lang="en-US" sz="1200" dirty="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3444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315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962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457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14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22986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6858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505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2481072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485644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70636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545080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11552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2476500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481072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370179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540508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506980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4981956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986528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207252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045964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5012436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4977384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981956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202680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5041392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5007864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7453884" y="0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458456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8679180" y="2267712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7517892" y="73152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7484364" y="73152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7449312" y="3438144"/>
            <a:ext cx="2441448" cy="341071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7453884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smtClean="0"/>
              <a:t>___ Size</a:t>
            </a:r>
          </a:p>
          <a:p>
            <a:pPr algn="l"/>
            <a:r>
              <a:rPr lang="en-US" sz="1200" smtClean="0"/>
              <a:t>___ Power</a:t>
            </a:r>
          </a:p>
          <a:p>
            <a:pPr algn="l"/>
            <a:r>
              <a:rPr lang="en-US" sz="1200" smtClean="0"/>
              <a:t>___ Speed</a:t>
            </a:r>
          </a:p>
          <a:p>
            <a:pPr algn="l"/>
            <a:r>
              <a:rPr lang="en-US" sz="1200" smtClean="0"/>
              <a:t>___ Intelligence</a:t>
            </a:r>
          </a:p>
          <a:p>
            <a:pPr algn="l"/>
            <a:endParaRPr lang="en-US" sz="1200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674608" y="5705856"/>
            <a:ext cx="12161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___  Magic</a:t>
            </a:r>
          </a:p>
          <a:p>
            <a:pPr algn="l"/>
            <a:r>
              <a:rPr lang="en-US" sz="1200" dirty="0" smtClean="0"/>
              <a:t>___ Charisma </a:t>
            </a:r>
          </a:p>
          <a:p>
            <a:pPr algn="l"/>
            <a:r>
              <a:rPr lang="en-US" sz="1200" dirty="0" smtClean="0"/>
              <a:t>___ Agility </a:t>
            </a:r>
          </a:p>
          <a:p>
            <a:pPr algn="l"/>
            <a:r>
              <a:rPr lang="en-US" sz="1200" dirty="0" smtClean="0"/>
              <a:t>___ Luck</a:t>
            </a:r>
          </a:p>
          <a:p>
            <a:pPr algn="l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7513320" y="3511296"/>
            <a:ext cx="2304288" cy="219456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7479792" y="3511296"/>
            <a:ext cx="1164336" cy="24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/>
              <a:t>Hero name:</a:t>
            </a:r>
            <a:endParaRPr lang="en-US" sz="1200" dirty="0"/>
          </a:p>
        </p:txBody>
      </p:sp>
      <p:pic>
        <p:nvPicPr>
          <p:cNvPr id="48" name="Picture 2" descr="http://www.thecolor.com/images/The%20Magician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81" y="308579"/>
            <a:ext cx="1919518" cy="195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coloring.thecolor.com/color/images/Lady-Volt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457" y="210524"/>
            <a:ext cx="2015590" cy="205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superhero colori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59" y="3631692"/>
            <a:ext cx="1890531" cy="205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194" y="3752088"/>
            <a:ext cx="1117078" cy="195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uperhero color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377" y="308579"/>
            <a:ext cx="1716591" cy="197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uperhero color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252" y="220979"/>
            <a:ext cx="2913301" cy="206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43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608</Words>
  <Application>Microsoft Office PowerPoint</Application>
  <PresentationFormat>A4 용지(210x297mm)</PresentationFormat>
  <Paragraphs>288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Theme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Tippy</dc:creator>
  <cp:lastModifiedBy>user</cp:lastModifiedBy>
  <cp:revision>8</cp:revision>
  <cp:lastPrinted>2017-11-13T03:49:28Z</cp:lastPrinted>
  <dcterms:created xsi:type="dcterms:W3CDTF">2017-11-12T11:34:27Z</dcterms:created>
  <dcterms:modified xsi:type="dcterms:W3CDTF">2017-11-13T06:52:40Z</dcterms:modified>
</cp:coreProperties>
</file>