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76" r:id="rId4"/>
    <p:sldId id="277" r:id="rId5"/>
    <p:sldId id="275" r:id="rId6"/>
    <p:sldId id="293" r:id="rId7"/>
    <p:sldId id="257" r:id="rId8"/>
    <p:sldId id="258" r:id="rId9"/>
    <p:sldId id="260" r:id="rId10"/>
    <p:sldId id="261" r:id="rId11"/>
    <p:sldId id="262" r:id="rId12"/>
    <p:sldId id="264" r:id="rId13"/>
    <p:sldId id="281" r:id="rId14"/>
    <p:sldId id="279" r:id="rId15"/>
    <p:sldId id="302" r:id="rId16"/>
    <p:sldId id="280" r:id="rId17"/>
    <p:sldId id="283" r:id="rId18"/>
    <p:sldId id="284" r:id="rId19"/>
    <p:sldId id="285" r:id="rId20"/>
    <p:sldId id="288" r:id="rId21"/>
    <p:sldId id="274" r:id="rId22"/>
    <p:sldId id="273" r:id="rId23"/>
    <p:sldId id="295" r:id="rId24"/>
    <p:sldId id="294" r:id="rId25"/>
    <p:sldId id="268" r:id="rId26"/>
    <p:sldId id="271" r:id="rId27"/>
    <p:sldId id="269" r:id="rId28"/>
    <p:sldId id="270" r:id="rId29"/>
    <p:sldId id="272" r:id="rId30"/>
    <p:sldId id="265" r:id="rId31"/>
    <p:sldId id="266" r:id="rId32"/>
    <p:sldId id="267" r:id="rId33"/>
    <p:sldId id="282" r:id="rId34"/>
    <p:sldId id="296" r:id="rId35"/>
    <p:sldId id="289" r:id="rId36"/>
    <p:sldId id="287" r:id="rId37"/>
    <p:sldId id="290" r:id="rId38"/>
    <p:sldId id="286" r:id="rId39"/>
    <p:sldId id="297" r:id="rId40"/>
    <p:sldId id="298" r:id="rId41"/>
    <p:sldId id="299" r:id="rId42"/>
    <p:sldId id="300" r:id="rId43"/>
    <p:sldId id="301" r:id="rId44"/>
    <p:sldId id="291" r:id="rId45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BA1D-89C5-4AE4-93B1-B00BDA9B4770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EF2C-1460-46EF-ACBE-6CBFF8B0CC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57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https://www.youtube.com/watch?v=6F7quI-MbzY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2EF2C-1460-46EF-ACBE-6CBFF8B0CC8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38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2EF2C-1460-46EF-ACBE-6CBFF8B0CC86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37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41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34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80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77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02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51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65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08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02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04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0CF6-DF41-45A5-B86D-AB2E7AFC9538}" type="datetimeFigureOut">
              <a:rPr lang="ko-KR" altLang="en-US" smtClean="0"/>
              <a:t>2017-11-14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03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Comparatives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… and superlatives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46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Comparatives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Tall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Straight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Blue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Nice 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Taller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Straighter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Bluer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Nicer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465770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41176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65212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Comparatives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Happy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Tiny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Big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Fat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Happier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Tinier 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Bigger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Fatter 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0" y="465770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41176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65212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Comparatives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Colorful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Spherical 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Bad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Many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 colorful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 spherical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Better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Worse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-36512" y="501774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411760" y="1129308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652120" y="1129308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1775355"/>
            <a:ext cx="8856984" cy="122502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______ is (comparative) than ______.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9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Image result for kruger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908"/>
            <a:ext cx="9144000" cy="684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cheetah wildebe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4584"/>
            <a:ext cx="1195067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Image result for vol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793"/>
            <a:ext cx="3995936" cy="59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mountain 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5682"/>
            <a:ext cx="4211960" cy="56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Image result for brick and fe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888"/>
            <a:ext cx="6912768" cy="51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3316" name="Picture 4" descr="Image result for simpson ei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11"/>
            <a:ext cx="3275856" cy="57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hom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1236"/>
            <a:ext cx="9304469" cy="523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sati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53" y="1057300"/>
            <a:ext cx="4925247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thinking about foo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204"/>
            <a:ext cx="5429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Consonant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Vowel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5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61999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Feeling Adjectives: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489348"/>
            <a:ext cx="3816424" cy="3771636"/>
          </a:xfrm>
        </p:spPr>
        <p:txBody>
          <a:bodyPr anchor="ctr"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Happy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Sad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Angry</a:t>
            </a:r>
          </a:p>
          <a:p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Hot 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Cold</a:t>
            </a:r>
          </a:p>
        </p:txBody>
      </p:sp>
      <p:pic>
        <p:nvPicPr>
          <p:cNvPr id="1026" name="Picture 2" descr="Image result for feel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08" y="1345332"/>
            <a:ext cx="36766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1" y="-8124"/>
            <a:ext cx="9844159" cy="58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5770984" cy="9525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Funny </a:t>
            </a:r>
            <a:r>
              <a:rPr lang="en-US" altLang="ko-K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 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706" y="3289548"/>
            <a:ext cx="2736304" cy="205120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969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Who is taller, Sally or Ellen?  </a:t>
            </a:r>
            <a:endParaRPr lang="ko-KR" altLang="en-US" dirty="0"/>
          </a:p>
        </p:txBody>
      </p:sp>
      <p:pic>
        <p:nvPicPr>
          <p:cNvPr id="2050" name="Picture 2" descr="Image result for compar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9388"/>
            <a:ext cx="6048672" cy="33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67544" y="265212"/>
            <a:ext cx="8229600" cy="952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happier, Tom or Ellen?  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74512" y="265212"/>
            <a:ext cx="8229600" cy="952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smarter, Tom or Sally? 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74512" y="265212"/>
            <a:ext cx="8229600" cy="952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worse, Tom or Ellen?  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7400" y="265212"/>
            <a:ext cx="8229600" cy="952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heavier, Sally or Ellen?  </a:t>
            </a:r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74512" y="278904"/>
            <a:ext cx="8229600" cy="952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younger, Sally or Tom?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80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Superlatives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9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Superlatives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09428"/>
            <a:ext cx="8229600" cy="28957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Adjective + “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</a:rPr>
              <a:t>est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129308"/>
            <a:ext cx="7772400" cy="1225021"/>
          </a:xfrm>
        </p:spPr>
        <p:txBody>
          <a:bodyPr/>
          <a:lstStyle/>
          <a:p>
            <a:r>
              <a:rPr lang="en-US" altLang="ko-KR" dirty="0" smtClean="0"/>
              <a:t>Comparative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Superlative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775882"/>
            <a:ext cx="10657184" cy="53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Superlative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Use a comparative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Use a superlative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259632" y="1993404"/>
            <a:ext cx="6840760" cy="336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Comparing two things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Comparing more than two things. </a:t>
            </a: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Superlative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with consonant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with vowel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in “y” </a:t>
            </a:r>
          </a:p>
          <a:p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Consonant + vowel + consonant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23728" y="1705372"/>
            <a:ext cx="570736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est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st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iest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- 1 more consonant +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est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Superlative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Longer words (3* + syllables) 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Irregular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uper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atives 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23728" y="1849388"/>
            <a:ext cx="5707360" cy="355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most + adjective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Various 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3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Vowels </a:t>
            </a:r>
            <a:endParaRPr lang="ko-KR" altLang="en-US" dirty="0"/>
          </a:p>
        </p:txBody>
      </p:sp>
      <p:pic>
        <p:nvPicPr>
          <p:cNvPr id="4098" name="Picture 2" descr="Image result for vow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3404"/>
            <a:ext cx="66865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y bl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52" y="3937619"/>
            <a:ext cx="1696219" cy="16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Superlative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Tall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Straight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Blue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Nice 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Taller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Straighter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Bluer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Nicer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465770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41176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65212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내용 개체 틀 2"/>
          <p:cNvSpPr txBox="1">
            <a:spLocks/>
          </p:cNvSpPr>
          <p:nvPr/>
        </p:nvSpPr>
        <p:spPr>
          <a:xfrm>
            <a:off x="5841032" y="1345332"/>
            <a:ext cx="3411488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Tallest</a:t>
            </a:r>
            <a:r>
              <a:rPr lang="ko-KR" alt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altLang="ko-K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Straightest 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Bluest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Nicest 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Superlative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Happy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Tiny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Big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Fat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Happier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Tinier 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Bigger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Fatter 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0" y="465770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41176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65212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 txBox="1">
            <a:spLocks/>
          </p:cNvSpPr>
          <p:nvPr/>
        </p:nvSpPr>
        <p:spPr>
          <a:xfrm>
            <a:off x="5841032" y="1345332"/>
            <a:ext cx="3411488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Happiest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Tiniest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Biggest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Fattest 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Superlative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Colorful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Spherical 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Bad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Many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 colorful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 spherical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Better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Worse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-36512" y="501774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411760" y="1129308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652120" y="1129308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 txBox="1">
            <a:spLocks/>
          </p:cNvSpPr>
          <p:nvPr/>
        </p:nvSpPr>
        <p:spPr>
          <a:xfrm>
            <a:off x="5841032" y="1345332"/>
            <a:ext cx="3411488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Most colorful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mtClean="0">
                <a:solidFill>
                  <a:schemeClr val="accent4">
                    <a:lumMod val="50000"/>
                  </a:schemeClr>
                </a:solidFill>
              </a:rPr>
              <a:t>Most spherical </a:t>
            </a:r>
            <a:endParaRPr lang="en-US" altLang="ko-K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Best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Worst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Most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1775355"/>
            <a:ext cx="8856984" cy="122502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______ is the (superlative).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8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Who is the tallest?  </a:t>
            </a:r>
            <a:endParaRPr lang="ko-KR" altLang="en-US" dirty="0"/>
          </a:p>
        </p:txBody>
      </p:sp>
      <p:pic>
        <p:nvPicPr>
          <p:cNvPr id="2050" name="Picture 2" descr="Image result for compar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9388"/>
            <a:ext cx="6048672" cy="33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467544" y="248816"/>
            <a:ext cx="8229600" cy="952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the saddest?  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7544" y="248816"/>
            <a:ext cx="8229600" cy="952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the youngest?  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67544" y="248816"/>
            <a:ext cx="8229600" cy="952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the best?  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67544" y="265212"/>
            <a:ext cx="8229600" cy="952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the oldest?  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7544" y="265212"/>
            <a:ext cx="8229600" cy="952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the smartest?  </a:t>
            </a:r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67544" y="265212"/>
            <a:ext cx="8229600" cy="952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the lightest?  </a:t>
            </a:r>
            <a:endParaRPr lang="ko-KR" alt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67544" y="265212"/>
            <a:ext cx="8229600" cy="952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the worst? 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88712" y="265212"/>
            <a:ext cx="8229600" cy="952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Who is the most stupid?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30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338" y="913284"/>
            <a:ext cx="980888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55576" y="4873724"/>
            <a:ext cx="7239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Artie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44272" y="4870906"/>
            <a:ext cx="10198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4">
                    <a:lumMod val="75000"/>
                  </a:schemeClr>
                </a:solidFill>
              </a:rPr>
              <a:t>Captain</a:t>
            </a:r>
          </a:p>
          <a:p>
            <a:pPr algn="ctr" fontAlgn="base"/>
            <a:r>
              <a:rPr lang="en-US" altLang="ko-KR" b="1" dirty="0" smtClean="0">
                <a:solidFill>
                  <a:schemeClr val="accent4">
                    <a:lumMod val="75000"/>
                  </a:schemeClr>
                </a:solidFill>
              </a:rPr>
              <a:t>Crass</a:t>
            </a:r>
            <a:endParaRPr lang="en-US" altLang="ko-K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43656" y="4865880"/>
            <a:ext cx="760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Delta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68144" y="4945732"/>
            <a:ext cx="982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</a:rPr>
              <a:t>Rip-tile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09275" y="4867126"/>
            <a:ext cx="6636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err="1" smtClean="0">
                <a:solidFill>
                  <a:schemeClr val="accent3">
                    <a:lumMod val="50000"/>
                  </a:schemeClr>
                </a:solidFill>
              </a:rPr>
              <a:t>Teck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44008" y="4945732"/>
            <a:ext cx="11320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Madelyn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52320" y="4945732"/>
            <a:ext cx="11737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Ominous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Image result for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" y="288650"/>
            <a:ext cx="9175355" cy="51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Image result for whale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45332"/>
            <a:ext cx="90674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619672" y="4792424"/>
            <a:ext cx="1146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6">
                    <a:lumMod val="50000"/>
                  </a:schemeClr>
                </a:solidFill>
              </a:rPr>
              <a:t>Arcanine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20072" y="479242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4">
                    <a:lumMod val="75000"/>
                  </a:schemeClr>
                </a:solidFill>
              </a:rPr>
              <a:t>Espeon</a:t>
            </a:r>
            <a:endParaRPr lang="en-US" altLang="ko-K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59832" y="4792424"/>
            <a:ext cx="12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</a:rPr>
              <a:t>Heracross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12360" y="4822858"/>
            <a:ext cx="1256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3">
                    <a:lumMod val="50000"/>
                  </a:schemeClr>
                </a:solidFill>
              </a:rPr>
              <a:t>Gardevoir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01942" y="4977090"/>
            <a:ext cx="10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3">
                    <a:lumMod val="50000"/>
                  </a:schemeClr>
                </a:solidFill>
              </a:rPr>
              <a:t>Kecleon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00192" y="5000880"/>
            <a:ext cx="123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 smtClean="0">
                <a:solidFill>
                  <a:schemeClr val="accent1">
                    <a:lumMod val="50000"/>
                  </a:schemeClr>
                </a:solidFill>
              </a:rPr>
              <a:t>Blastoise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Comparatives Game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41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Shortest Poem</a:t>
            </a:r>
            <a:endParaRPr lang="ko-KR" alt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66749"/>
            <a:ext cx="3048737" cy="46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cemonkey.files.wordpress.com/2008/10/minota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595" y="148167"/>
            <a:ext cx="3393281" cy="322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865"/>
            <a:ext cx="5334000" cy="952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Minotaur</a:t>
            </a:r>
            <a:endParaRPr lang="en-C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1119188" y="3333751"/>
            <a:ext cx="6858000" cy="1711854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altLang="ko-KR" sz="3333">
                <a:ea typeface="굴림" charset="-127"/>
              </a:rPr>
              <a:t>Speed:			Power:</a:t>
            </a:r>
          </a:p>
          <a:p>
            <a:pPr>
              <a:buFont typeface="Arial" charset="0"/>
              <a:buNone/>
            </a:pPr>
            <a:endParaRPr lang="en-US" altLang="ko-KR" sz="4000">
              <a:ea typeface="굴림" charset="-127"/>
            </a:endParaRPr>
          </a:p>
          <a:p>
            <a:pPr>
              <a:buFont typeface="Arial" charset="0"/>
              <a:buNone/>
            </a:pPr>
            <a:r>
              <a:rPr lang="en-US" altLang="ko-KR" sz="3333">
                <a:ea typeface="굴림" charset="-127"/>
              </a:rPr>
              <a:t>Size:			Intelligence:  </a:t>
            </a:r>
            <a:endParaRPr lang="en-CA" sz="3333"/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2726532" y="3095625"/>
            <a:ext cx="9525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5000">
                <a:solidFill>
                  <a:srgbClr val="FF0000"/>
                </a:solidFill>
                <a:latin typeface="Calibri" pitchFamily="34" charset="0"/>
                <a:ea typeface="굴림" charset="-127"/>
              </a:rPr>
              <a:t>55</a:t>
            </a:r>
          </a:p>
          <a:p>
            <a:endParaRPr lang="en-US" altLang="ko-KR" sz="50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  <a:p>
            <a:r>
              <a:rPr lang="en-US" altLang="ko-KR" sz="5000">
                <a:solidFill>
                  <a:srgbClr val="FF0000"/>
                </a:solidFill>
                <a:latin typeface="Calibri" pitchFamily="34" charset="0"/>
                <a:ea typeface="굴림" charset="-127"/>
              </a:rPr>
              <a:t>78</a:t>
            </a:r>
            <a:endParaRPr lang="en-CA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6834188" y="3095625"/>
            <a:ext cx="9525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5000">
                <a:solidFill>
                  <a:srgbClr val="FF0000"/>
                </a:solidFill>
                <a:latin typeface="Calibri" pitchFamily="34" charset="0"/>
                <a:ea typeface="굴림" charset="-127"/>
              </a:rPr>
              <a:t>99</a:t>
            </a:r>
          </a:p>
          <a:p>
            <a:endParaRPr lang="en-US" altLang="ko-KR" sz="5000">
              <a:solidFill>
                <a:srgbClr val="FF0000"/>
              </a:solidFill>
              <a:latin typeface="Calibri" pitchFamily="34" charset="0"/>
              <a:ea typeface="굴림" charset="-127"/>
            </a:endParaRPr>
          </a:p>
          <a:p>
            <a:r>
              <a:rPr lang="en-US" altLang="ko-KR" sz="5000">
                <a:solidFill>
                  <a:srgbClr val="FF0000"/>
                </a:solidFill>
                <a:latin typeface="Calibri" pitchFamily="34" charset="0"/>
                <a:ea typeface="굴림" charset="-127"/>
              </a:rPr>
              <a:t>20</a:t>
            </a:r>
            <a:endParaRPr lang="en-CA" sz="500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Game</a:t>
            </a:r>
            <a:endParaRPr lang="en-CA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ko-KR" dirty="0" smtClean="0">
                <a:solidFill>
                  <a:srgbClr val="7030A0"/>
                </a:solidFill>
                <a:ea typeface="굴림" charset="-127"/>
              </a:rPr>
              <a:t>Speed</a:t>
            </a:r>
          </a:p>
          <a:p>
            <a:pPr eaLnBrk="1" hangingPunct="1"/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en-US" altLang="ko-KR" dirty="0" smtClean="0">
                <a:solidFill>
                  <a:srgbClr val="7030A0"/>
                </a:solidFill>
                <a:ea typeface="굴림" charset="-127"/>
              </a:rPr>
              <a:t>Power</a:t>
            </a:r>
          </a:p>
          <a:p>
            <a:pPr eaLnBrk="1" hangingPunct="1"/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en-US" altLang="ko-KR" dirty="0" smtClean="0">
                <a:solidFill>
                  <a:srgbClr val="7030A0"/>
                </a:solidFill>
                <a:ea typeface="굴림" charset="-127"/>
              </a:rPr>
              <a:t>Size</a:t>
            </a:r>
          </a:p>
          <a:p>
            <a:pPr eaLnBrk="1" hangingPunct="1"/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en-US" altLang="ko-KR" dirty="0" smtClean="0">
                <a:solidFill>
                  <a:srgbClr val="7030A0"/>
                </a:solidFill>
                <a:ea typeface="굴림" charset="-127"/>
              </a:rPr>
              <a:t>Intelligence</a:t>
            </a:r>
            <a:endParaRPr lang="en-CA" dirty="0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13430" y="1747191"/>
            <a:ext cx="440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4000" dirty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Fast,  </a:t>
            </a:r>
            <a:r>
              <a:rPr lang="en-US" altLang="ko-KR" sz="40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Faster, Fastest</a:t>
            </a:r>
            <a:endParaRPr lang="en-CA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59260" y="2805117"/>
            <a:ext cx="6225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dirty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Strong, </a:t>
            </a:r>
            <a:r>
              <a:rPr lang="en-US" altLang="ko-KR" sz="40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Stronger, Strongest   </a:t>
            </a:r>
            <a:endParaRPr lang="en-CA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9575" y="3813245"/>
            <a:ext cx="440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4000" dirty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Big,  </a:t>
            </a:r>
            <a:r>
              <a:rPr lang="en-US" altLang="ko-KR" sz="40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Bigger, Biggest </a:t>
            </a:r>
            <a:endParaRPr lang="en-CA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59260" y="4942163"/>
            <a:ext cx="6713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dirty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Smart, </a:t>
            </a:r>
            <a:r>
              <a:rPr lang="en-US" altLang="ko-KR" sz="40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Smarter, Smartest </a:t>
            </a:r>
            <a:endParaRPr lang="en-CA" sz="4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How to Play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77347"/>
            <a:ext cx="8604448" cy="3771636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b="1" dirty="0" smtClean="0"/>
              <a:t>Choose a card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 it upside down on the table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b="1" dirty="0" smtClean="0"/>
              <a:t>Rock, Paper, Scissors </a:t>
            </a:r>
          </a:p>
          <a:p>
            <a:r>
              <a:rPr lang="en-US" altLang="ko-KR" b="1" dirty="0" smtClean="0"/>
              <a:t>Choose a trait 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Speed, Size, Power, Intelligence  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b="1" dirty="0" smtClean="0"/>
              <a:t>Show your card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Same time .</a:t>
            </a:r>
          </a:p>
          <a:p>
            <a:pPr lvl="1"/>
            <a:endParaRPr lang="en-US" altLang="ko-KR" dirty="0"/>
          </a:p>
          <a:p>
            <a:pPr algn="ctr">
              <a:buNone/>
            </a:pP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Make a sentence + The winner takes the card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Make a Sentence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If they don’t make a sentence, you don’t have to give them your card.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I am ________</a:t>
            </a:r>
            <a:r>
              <a:rPr lang="en-US" altLang="ko-KR" dirty="0" err="1" smtClean="0">
                <a:solidFill>
                  <a:srgbClr val="7030A0"/>
                </a:solidFill>
              </a:rPr>
              <a:t>er</a:t>
            </a:r>
            <a:r>
              <a:rPr lang="en-US" altLang="ko-KR" dirty="0" smtClean="0">
                <a:solidFill>
                  <a:srgbClr val="7030A0"/>
                </a:solidFill>
              </a:rPr>
              <a:t> than you.</a:t>
            </a:r>
          </a:p>
          <a:p>
            <a:pPr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I am the _________est. 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5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More superlatives: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Far</a:t>
            </a:r>
          </a:p>
          <a:p>
            <a:r>
              <a:rPr lang="en-US" altLang="ko-KR" dirty="0" smtClean="0"/>
              <a:t>Popular</a:t>
            </a:r>
          </a:p>
          <a:p>
            <a:r>
              <a:rPr lang="en-US" altLang="ko-KR" dirty="0" smtClean="0"/>
              <a:t>Common </a:t>
            </a:r>
          </a:p>
          <a:p>
            <a:r>
              <a:rPr lang="en-US" altLang="ko-KR" dirty="0" smtClean="0"/>
              <a:t>Danger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44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Consonants</a:t>
            </a:r>
            <a:endParaRPr lang="ko-KR" altLang="en-US" dirty="0"/>
          </a:p>
        </p:txBody>
      </p:sp>
      <p:pic>
        <p:nvPicPr>
          <p:cNvPr id="3074" name="Picture 2" descr="Image result for conso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6" y="1156084"/>
            <a:ext cx="9173056" cy="45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Comparatives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Image result for big fish little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61556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09428"/>
            <a:ext cx="8229600" cy="28957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Adjective + “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with consonant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with vowel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in “y” </a:t>
            </a:r>
          </a:p>
          <a:p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Consonant + vowel + consonant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23728" y="1705372"/>
            <a:ext cx="570736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er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- r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ier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- 1 more consonant +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er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Longer words (3* + syllables) 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Irregular Comparatives 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23728" y="1705372"/>
            <a:ext cx="570736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-more + adjective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Various 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495</Words>
  <Application>Microsoft Office PowerPoint</Application>
  <PresentationFormat>화면 슬라이드 쇼(16:10)</PresentationFormat>
  <Paragraphs>245</Paragraphs>
  <Slides>44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Comparatives </vt:lpstr>
      <vt:lpstr>Consonant vs Vowel </vt:lpstr>
      <vt:lpstr>Vowels </vt:lpstr>
      <vt:lpstr>The Shortest Poem</vt:lpstr>
      <vt:lpstr>Consonants</vt:lpstr>
      <vt:lpstr>Comparatives </vt:lpstr>
      <vt:lpstr>Comparatives</vt:lpstr>
      <vt:lpstr>Comparative Rules</vt:lpstr>
      <vt:lpstr>Comparative Rules</vt:lpstr>
      <vt:lpstr>Adjectives -&gt; Comparatives</vt:lpstr>
      <vt:lpstr>Adjectives -&gt; Comparatives</vt:lpstr>
      <vt:lpstr>Adjectives -&gt; Comparatives</vt:lpstr>
      <vt:lpstr>______ is (comparative) than ______.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Feeling Adjectives:</vt:lpstr>
      <vt:lpstr>Funny vs Fun </vt:lpstr>
      <vt:lpstr>Who is taller, Sally or Ellen?  </vt:lpstr>
      <vt:lpstr>Superlatives </vt:lpstr>
      <vt:lpstr>Superlatives </vt:lpstr>
      <vt:lpstr>Comparative vs Superlative </vt:lpstr>
      <vt:lpstr>Comparative vs Superlative</vt:lpstr>
      <vt:lpstr>Superlative Rules</vt:lpstr>
      <vt:lpstr>Superlative Rules</vt:lpstr>
      <vt:lpstr>Adjectives -&gt; Superlative </vt:lpstr>
      <vt:lpstr>Adjectives -&gt; Superlative </vt:lpstr>
      <vt:lpstr>Adjectives -&gt; Superlative </vt:lpstr>
      <vt:lpstr>______ is the (superlative).</vt:lpstr>
      <vt:lpstr>Who is the tallest?  </vt:lpstr>
      <vt:lpstr>PowerPoint 프레젠테이션</vt:lpstr>
      <vt:lpstr>PowerPoint 프레젠테이션</vt:lpstr>
      <vt:lpstr>PowerPoint 프레젠테이션</vt:lpstr>
      <vt:lpstr>PowerPoint 프레젠테이션</vt:lpstr>
      <vt:lpstr>Comparatives Game</vt:lpstr>
      <vt:lpstr>The Minotaur</vt:lpstr>
      <vt:lpstr>Game</vt:lpstr>
      <vt:lpstr>How to Play</vt:lpstr>
      <vt:lpstr>Make a Sentence </vt:lpstr>
      <vt:lpstr>More superlatives: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Comparatives </dc:title>
  <dc:creator>user</dc:creator>
  <cp:lastModifiedBy>user</cp:lastModifiedBy>
  <cp:revision>43</cp:revision>
  <dcterms:created xsi:type="dcterms:W3CDTF">2017-11-08T04:02:43Z</dcterms:created>
  <dcterms:modified xsi:type="dcterms:W3CDTF">2017-11-14T04:46:26Z</dcterms:modified>
</cp:coreProperties>
</file>