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5715000" type="screen16x1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8" d="100"/>
          <a:sy n="118" d="100"/>
        </p:scale>
        <p:origin x="1020" y="9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D5202-B660-4B85-A25F-3817FD99B14E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B4EAB-86D3-4CDF-BE2F-8FCAC6E6B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79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https://en.wikipedia.org/wiki/List_of_United_States_cities_by_population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B4EAB-86D3-4CDF-BE2F-8FCAC6E6B8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02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https://en.wikipedia.org/wiki/Pitch_(sports_field)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B4EAB-86D3-4CDF-BE2F-8FCAC6E6B8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30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https://en.wikipedia.org/wiki/Names_of_large_numbers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B4EAB-86D3-4CDF-BE2F-8FCAC6E6B8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1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https://en.wikipedia.org/wiki/List_of_highest_mountains_on_Earth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B4EAB-86D3-4CDF-BE2F-8FCAC6E6B8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61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https://en.wikipedia.org/wiki/List_of_rivers_by_length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B4EAB-86D3-4CDF-BE2F-8FCAC6E6B8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96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https://oceanservice.noaa.gov/facts/biggestocean.html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B4EAB-86D3-4CDF-BE2F-8FCAC6E6B86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86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https://www.thoughtco.com/continents-by-area-and-size-ranking-1435142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B4EAB-86D3-4CDF-BE2F-8FCAC6E6B86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41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https://en.wikipedia.org/wiki/Speed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B4EAB-86D3-4CDF-BE2F-8FCAC6E6B86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70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https://en.wikipedia.org/wiki/Mass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B4EAB-86D3-4CDF-BE2F-8FCAC6E6B86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980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https://www.babbel.com/en/magazine/the-10-most-spoken-languages-in-the-world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B4EAB-86D3-4CDF-BE2F-8FCAC6E6B86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240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B4EAB-86D3-4CDF-BE2F-8FCAC6E6B86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13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https://en.wikipedia.org/wiki/List_of_largest_cities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B4EAB-86D3-4CDF-BE2F-8FCAC6E6B8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83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http://uk.businessinsider.com/worlds-safest-countries-global-peace-index-2017-6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B4EAB-86D3-4CDF-BE2F-8FCAC6E6B8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85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https://www.timeanddate.com/worldclock/distance.html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B4EAB-86D3-4CDF-BE2F-8FCAC6E6B8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6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http://www.explainthatstuff.com/timeline.html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B4EAB-86D3-4CDF-BE2F-8FCAC6E6B8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22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mtClean="0"/>
              <a:t>http://www.totalsportek.com/most-popular-sports/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B4EAB-86D3-4CDF-BE2F-8FCAC6E6B8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97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https://www.livescience.com/36559-common-blood-type-donation.html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B4EAB-86D3-4CDF-BE2F-8FCAC6E6B8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65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http://surname.sofeminine.co.uk/w/surnames/most-common-surnames-in-great-britain.html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B4EAB-86D3-4CDF-BE2F-8FCAC6E6B8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75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http://www.topendsports.com/resources/equipment-ball-size.htm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B4EAB-86D3-4CDF-BE2F-8FCAC6E6B8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80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10F3-747F-4A74-AB68-21748EBD91FD}" type="datetimeFigureOut">
              <a:rPr lang="ko-KR" altLang="en-US" smtClean="0"/>
              <a:t>2017-11-14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CC4A7-F795-4B0D-BE81-D713B2430C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5588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10F3-747F-4A74-AB68-21748EBD91FD}" type="datetimeFigureOut">
              <a:rPr lang="ko-KR" altLang="en-US" smtClean="0"/>
              <a:t>2017-11-14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CC4A7-F795-4B0D-BE81-D713B2430C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2202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10F3-747F-4A74-AB68-21748EBD91FD}" type="datetimeFigureOut">
              <a:rPr lang="ko-KR" altLang="en-US" smtClean="0"/>
              <a:t>2017-11-14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CC4A7-F795-4B0D-BE81-D713B2430C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3924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10F3-747F-4A74-AB68-21748EBD91FD}" type="datetimeFigureOut">
              <a:rPr lang="ko-KR" altLang="en-US" smtClean="0"/>
              <a:t>2017-11-14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CC4A7-F795-4B0D-BE81-D713B2430C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3550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10F3-747F-4A74-AB68-21748EBD91FD}" type="datetimeFigureOut">
              <a:rPr lang="ko-KR" altLang="en-US" smtClean="0"/>
              <a:t>2017-11-14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CC4A7-F795-4B0D-BE81-D713B2430C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0689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10F3-747F-4A74-AB68-21748EBD91FD}" type="datetimeFigureOut">
              <a:rPr lang="ko-KR" altLang="en-US" smtClean="0"/>
              <a:t>2017-11-14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CC4A7-F795-4B0D-BE81-D713B2430C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6965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10F3-747F-4A74-AB68-21748EBD91FD}" type="datetimeFigureOut">
              <a:rPr lang="ko-KR" altLang="en-US" smtClean="0"/>
              <a:t>2017-11-14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CC4A7-F795-4B0D-BE81-D713B2430C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870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10F3-747F-4A74-AB68-21748EBD91FD}" type="datetimeFigureOut">
              <a:rPr lang="ko-KR" altLang="en-US" smtClean="0"/>
              <a:t>2017-11-14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CC4A7-F795-4B0D-BE81-D713B2430C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471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10F3-747F-4A74-AB68-21748EBD91FD}" type="datetimeFigureOut">
              <a:rPr lang="ko-KR" altLang="en-US" smtClean="0"/>
              <a:t>2017-11-14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CC4A7-F795-4B0D-BE81-D713B2430C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1444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10F3-747F-4A74-AB68-21748EBD91FD}" type="datetimeFigureOut">
              <a:rPr lang="ko-KR" altLang="en-US" smtClean="0"/>
              <a:t>2017-11-14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CC4A7-F795-4B0D-BE81-D713B2430C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2531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10F3-747F-4A74-AB68-21748EBD91FD}" type="datetimeFigureOut">
              <a:rPr lang="ko-KR" altLang="en-US" smtClean="0"/>
              <a:t>2017-11-14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CC4A7-F795-4B0D-BE81-D713B2430C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2290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10F3-747F-4A74-AB68-21748EBD91FD}" type="datetimeFigureOut">
              <a:rPr lang="ko-KR" altLang="en-US" smtClean="0"/>
              <a:t>2017-11-14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CC4A7-F795-4B0D-BE81-D713B2430C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909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q1SGXxyn0Y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0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18" Type="http://schemas.openxmlformats.org/officeDocument/2006/relationships/slide" Target="slide19.xml"/><Relationship Id="rId3" Type="http://schemas.openxmlformats.org/officeDocument/2006/relationships/slide" Target="slide3.xml"/><Relationship Id="rId21" Type="http://schemas.openxmlformats.org/officeDocument/2006/relationships/slide" Target="slide22.xml"/><Relationship Id="rId7" Type="http://schemas.openxmlformats.org/officeDocument/2006/relationships/slide" Target="slide7.xml"/><Relationship Id="rId12" Type="http://schemas.openxmlformats.org/officeDocument/2006/relationships/slide" Target="slide13.xml"/><Relationship Id="rId17" Type="http://schemas.openxmlformats.org/officeDocument/2006/relationships/slide" Target="slide18.xml"/><Relationship Id="rId25" Type="http://schemas.openxmlformats.org/officeDocument/2006/relationships/slide" Target="slide26.xml"/><Relationship Id="rId2" Type="http://schemas.openxmlformats.org/officeDocument/2006/relationships/slide" Target="slide8.xml"/><Relationship Id="rId16" Type="http://schemas.openxmlformats.org/officeDocument/2006/relationships/slide" Target="slide17.xml"/><Relationship Id="rId20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12.xml"/><Relationship Id="rId24" Type="http://schemas.openxmlformats.org/officeDocument/2006/relationships/slide" Target="slide25.xml"/><Relationship Id="rId5" Type="http://schemas.openxmlformats.org/officeDocument/2006/relationships/slide" Target="slide5.xml"/><Relationship Id="rId15" Type="http://schemas.openxmlformats.org/officeDocument/2006/relationships/slide" Target="slide16.xml"/><Relationship Id="rId23" Type="http://schemas.openxmlformats.org/officeDocument/2006/relationships/slide" Target="slide24.xml"/><Relationship Id="rId10" Type="http://schemas.openxmlformats.org/officeDocument/2006/relationships/slide" Target="slide11.xml"/><Relationship Id="rId19" Type="http://schemas.openxmlformats.org/officeDocument/2006/relationships/slide" Target="slide20.xml"/><Relationship Id="rId4" Type="http://schemas.openxmlformats.org/officeDocument/2006/relationships/slide" Target="slide4.xml"/><Relationship Id="rId9" Type="http://schemas.openxmlformats.org/officeDocument/2006/relationships/slide" Target="slide10.xml"/><Relationship Id="rId14" Type="http://schemas.openxmlformats.org/officeDocument/2006/relationships/slide" Target="slide15.xml"/><Relationship Id="rId22" Type="http://schemas.openxmlformats.org/officeDocument/2006/relationships/slide" Target="slide2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5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9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2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slide" Target="slide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Superlatives Quiz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ko-KR" sz="1200" dirty="0"/>
              <a:t>Inspired by</a:t>
            </a:r>
            <a:r>
              <a:rPr lang="en-US" altLang="ko-KR" sz="1200" dirty="0" smtClean="0"/>
              <a:t>:</a:t>
            </a:r>
            <a:endParaRPr lang="en-US" altLang="ko-KR" sz="1200" dirty="0">
              <a:hlinkClick r:id="rId2"/>
            </a:endParaRPr>
          </a:p>
          <a:p>
            <a:r>
              <a:rPr lang="en-US" altLang="ko-KR" sz="1200" dirty="0" smtClean="0">
                <a:hlinkClick r:id="rId2"/>
              </a:rPr>
              <a:t>https://www.youtube.com/watch?v=kq1SGXxyn0Y</a:t>
            </a:r>
            <a:endParaRPr lang="en-US" altLang="ko-KR" sz="1200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0255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Which is the most common </a:t>
            </a:r>
            <a:r>
              <a:rPr lang="en-US" altLang="ko-KR" dirty="0" smtClean="0"/>
              <a:t>family name in </a:t>
            </a:r>
            <a:r>
              <a:rPr lang="en-US" altLang="ko-KR" dirty="0"/>
              <a:t>the United Kingdom?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323847"/>
            <a:ext cx="8001000" cy="4286250"/>
          </a:xfrm>
          <a:prstGeom prst="rect">
            <a:avLst/>
          </a:prstGeom>
        </p:spPr>
      </p:pic>
      <p:sp>
        <p:nvSpPr>
          <p:cNvPr id="5" name="모서리가 둥근 직사각형 4">
            <a:hlinkClick r:id="rId4" action="ppaction://hlinksldjump"/>
          </p:cNvPr>
          <p:cNvSpPr/>
          <p:nvPr/>
        </p:nvSpPr>
        <p:spPr>
          <a:xfrm>
            <a:off x="7668344" y="4945732"/>
            <a:ext cx="1368152" cy="697260"/>
          </a:xfrm>
          <a:prstGeom prst="roundRect">
            <a:avLst>
              <a:gd name="adj" fmla="val 4041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HOME</a:t>
            </a:r>
            <a:endParaRPr lang="ko-KR" alt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835907" y="4006852"/>
            <a:ext cx="1771148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Smith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6564476" y="4023273"/>
            <a:ext cx="1689183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Johnson 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3727408" y="4699655"/>
            <a:ext cx="1689183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Jones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30" y="204548"/>
            <a:ext cx="5071938" cy="50719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69" y="801738"/>
            <a:ext cx="5333999" cy="502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7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Which of these </a:t>
            </a:r>
            <a:r>
              <a:rPr lang="en-US" altLang="ko-KR" dirty="0" smtClean="0"/>
              <a:t>races </a:t>
            </a:r>
            <a:r>
              <a:rPr lang="en-US" altLang="ko-KR" dirty="0"/>
              <a:t>is the </a:t>
            </a:r>
            <a:r>
              <a:rPr lang="en-US" altLang="ko-KR" dirty="0" smtClean="0"/>
              <a:t>longest? 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3" y="1657350"/>
            <a:ext cx="9144000" cy="4057650"/>
          </a:xfrm>
          <a:prstGeom prst="rect">
            <a:avLst/>
          </a:prstGeom>
        </p:spPr>
      </p:pic>
      <p:sp>
        <p:nvSpPr>
          <p:cNvPr id="5" name="모서리가 둥근 직사각형 4">
            <a:hlinkClick r:id="rId3" action="ppaction://hlinksldjump"/>
          </p:cNvPr>
          <p:cNvSpPr/>
          <p:nvPr/>
        </p:nvSpPr>
        <p:spPr>
          <a:xfrm>
            <a:off x="7668344" y="4945732"/>
            <a:ext cx="1368152" cy="697260"/>
          </a:xfrm>
          <a:prstGeom prst="roundRect">
            <a:avLst>
              <a:gd name="adj" fmla="val 4041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HOME</a:t>
            </a:r>
            <a:endParaRPr lang="ko-KR" alt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360912" y="4059668"/>
            <a:ext cx="1771148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Marathon  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57200" y="4059668"/>
            <a:ext cx="1883377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Half-Marathon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3506153" y="4509881"/>
            <a:ext cx="1689183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30K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30" y="204548"/>
            <a:ext cx="5071938" cy="50719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69" y="801738"/>
            <a:ext cx="5333999" cy="502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0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Which of these sports balls is the biggest?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3" action="ppaction://hlinksldjump"/>
          </p:cNvPr>
          <p:cNvSpPr/>
          <p:nvPr/>
        </p:nvSpPr>
        <p:spPr>
          <a:xfrm>
            <a:off x="7668344" y="4945732"/>
            <a:ext cx="1368152" cy="697260"/>
          </a:xfrm>
          <a:prstGeom prst="roundRect">
            <a:avLst>
              <a:gd name="adj" fmla="val 4041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HOME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561356"/>
            <a:ext cx="2304256" cy="2304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417340"/>
            <a:ext cx="2736304" cy="2736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1840" y="2785492"/>
            <a:ext cx="2397435" cy="2176133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86385" y="3997351"/>
            <a:ext cx="1771148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Basketball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6414954" y="4013772"/>
            <a:ext cx="1689183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Volleyball 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577886" y="4690154"/>
            <a:ext cx="1689183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Soccerball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08" y="195047"/>
            <a:ext cx="5071938" cy="50719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247" y="792237"/>
            <a:ext cx="5333999" cy="502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3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284" y="1878249"/>
            <a:ext cx="3252468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9" y="1607026"/>
            <a:ext cx="3120008" cy="22083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12" y="2964266"/>
            <a:ext cx="3203808" cy="177377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Which of these </a:t>
            </a:r>
            <a:r>
              <a:rPr lang="en-US" altLang="ko-KR" dirty="0" smtClean="0"/>
              <a:t>races </a:t>
            </a:r>
            <a:r>
              <a:rPr lang="en-US" altLang="ko-KR" dirty="0"/>
              <a:t>is the longest?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5" action="ppaction://hlinksldjump"/>
          </p:cNvPr>
          <p:cNvSpPr/>
          <p:nvPr/>
        </p:nvSpPr>
        <p:spPr>
          <a:xfrm>
            <a:off x="7668344" y="4945732"/>
            <a:ext cx="1368152" cy="697260"/>
          </a:xfrm>
          <a:prstGeom prst="roundRect">
            <a:avLst>
              <a:gd name="adj" fmla="val 4041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HOME</a:t>
            </a:r>
            <a:endParaRPr lang="ko-KR" alt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568737" y="3573838"/>
            <a:ext cx="1883377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Biathlon </a:t>
            </a:r>
            <a:br>
              <a:rPr lang="en-US" dirty="0" smtClean="0"/>
            </a:br>
            <a:r>
              <a:rPr lang="en-US" dirty="0" smtClean="0"/>
              <a:t>(individual)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555755" y="3614993"/>
            <a:ext cx="1771148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Ironman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530382" y="4513684"/>
            <a:ext cx="2017467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Kentucky Derby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30" y="204548"/>
            <a:ext cx="5071938" cy="5071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69" y="801738"/>
            <a:ext cx="5333999" cy="502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8" y="1728330"/>
            <a:ext cx="3157711" cy="20722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127" y="1740372"/>
            <a:ext cx="3139360" cy="20602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238" y="2562895"/>
            <a:ext cx="2907765" cy="2180824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By area, which of these is the </a:t>
            </a:r>
            <a:r>
              <a:rPr lang="en-US" altLang="ko-KR" dirty="0" smtClean="0"/>
              <a:t>smallest?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6" action="ppaction://hlinksldjump"/>
          </p:cNvPr>
          <p:cNvSpPr/>
          <p:nvPr/>
        </p:nvSpPr>
        <p:spPr>
          <a:xfrm>
            <a:off x="7668344" y="4945732"/>
            <a:ext cx="1368152" cy="697260"/>
          </a:xfrm>
          <a:prstGeom prst="roundRect">
            <a:avLst>
              <a:gd name="adj" fmla="val 4041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HOME</a:t>
            </a:r>
            <a:endParaRPr lang="ko-KR" alt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460895" y="3687188"/>
            <a:ext cx="1771148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NFL field  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447731" y="4652731"/>
            <a:ext cx="2031740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Rugby League </a:t>
            </a:r>
            <a:br>
              <a:rPr lang="en-US" dirty="0" smtClean="0"/>
            </a:br>
            <a:r>
              <a:rPr lang="en-US" dirty="0" smtClean="0"/>
              <a:t>pitch 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960245" y="3714122"/>
            <a:ext cx="1449733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Baseball </a:t>
            </a:r>
            <a:br>
              <a:rPr lang="en-US" dirty="0" smtClean="0"/>
            </a:br>
            <a:r>
              <a:rPr lang="en-US" dirty="0" smtClean="0"/>
              <a:t>Diamond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30" y="204548"/>
            <a:ext cx="5071938" cy="5071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69" y="801738"/>
            <a:ext cx="5333999" cy="502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3" y="1345332"/>
            <a:ext cx="9144000" cy="4369668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Which is the shortest month of the year? 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3" action="ppaction://hlinksldjump"/>
          </p:cNvPr>
          <p:cNvSpPr/>
          <p:nvPr/>
        </p:nvSpPr>
        <p:spPr>
          <a:xfrm>
            <a:off x="7668344" y="4945732"/>
            <a:ext cx="1368152" cy="697260"/>
          </a:xfrm>
          <a:prstGeom prst="roundRect">
            <a:avLst>
              <a:gd name="adj" fmla="val 4041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HOME</a:t>
            </a:r>
            <a:endParaRPr lang="ko-KR" alt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447731" y="4652731"/>
            <a:ext cx="2031740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December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30" y="204548"/>
            <a:ext cx="5071938" cy="50719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69" y="801738"/>
            <a:ext cx="5333999" cy="5020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715298" y="3649588"/>
            <a:ext cx="1771148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February   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6868382" y="3649588"/>
            <a:ext cx="1449733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July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20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" y="1273324"/>
            <a:ext cx="9144000" cy="5424407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Which of these is the longest period of time?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3" action="ppaction://hlinksldjump"/>
          </p:cNvPr>
          <p:cNvSpPr/>
          <p:nvPr/>
        </p:nvSpPr>
        <p:spPr>
          <a:xfrm>
            <a:off x="7668344" y="4945732"/>
            <a:ext cx="1368152" cy="697260"/>
          </a:xfrm>
          <a:prstGeom prst="roundRect">
            <a:avLst>
              <a:gd name="adj" fmla="val 4041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HOME</a:t>
            </a:r>
            <a:endParaRPr lang="ko-KR" alt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660232" y="3662172"/>
            <a:ext cx="1883377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Century 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94730" y="3721596"/>
            <a:ext cx="1771148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Millennium  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3524732" y="3721596"/>
            <a:ext cx="2017467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Decade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30" y="204548"/>
            <a:ext cx="5071938" cy="50719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69" y="801738"/>
            <a:ext cx="5333999" cy="502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0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340"/>
            <a:ext cx="9144000" cy="5148303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Which of these numbers is the highest?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4" action="ppaction://hlinksldjump"/>
          </p:cNvPr>
          <p:cNvSpPr/>
          <p:nvPr/>
        </p:nvSpPr>
        <p:spPr>
          <a:xfrm>
            <a:off x="7668344" y="4945732"/>
            <a:ext cx="1368152" cy="697260"/>
          </a:xfrm>
          <a:prstGeom prst="roundRect">
            <a:avLst>
              <a:gd name="adj" fmla="val 4041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HOME</a:t>
            </a:r>
            <a:endParaRPr lang="ko-KR" alt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583285" y="3654080"/>
            <a:ext cx="2038411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One Googolplex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30" y="204548"/>
            <a:ext cx="5071938" cy="5071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69" y="801738"/>
            <a:ext cx="5333999" cy="502023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68737" y="3721596"/>
            <a:ext cx="1883377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One Trillion 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6752868" y="3654080"/>
            <a:ext cx="2017467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One </a:t>
            </a:r>
            <a:r>
              <a:rPr lang="en-US" dirty="0" err="1" smtClean="0"/>
              <a:t>Millinillion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78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0437"/>
            <a:ext cx="9144000" cy="4572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Which of these temperatures is the </a:t>
            </a:r>
            <a:r>
              <a:rPr lang="en-US" altLang="ko-KR" dirty="0" smtClean="0"/>
              <a:t>coldest?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3" action="ppaction://hlinksldjump"/>
          </p:cNvPr>
          <p:cNvSpPr/>
          <p:nvPr/>
        </p:nvSpPr>
        <p:spPr>
          <a:xfrm>
            <a:off x="7668344" y="4945732"/>
            <a:ext cx="1368152" cy="697260"/>
          </a:xfrm>
          <a:prstGeom prst="roundRect">
            <a:avLst>
              <a:gd name="adj" fmla="val 4041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HOME</a:t>
            </a:r>
            <a:endParaRPr lang="ko-KR" alt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583285" y="3654080"/>
            <a:ext cx="2038411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 Kelvin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30" y="204548"/>
            <a:ext cx="5071938" cy="50719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69" y="801738"/>
            <a:ext cx="5333999" cy="502023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68737" y="3721596"/>
            <a:ext cx="1883377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 Celsius 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6752868" y="3654080"/>
            <a:ext cx="2017467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 Fahrenheit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99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Which is the </a:t>
            </a:r>
            <a:r>
              <a:rPr lang="en-US" altLang="ko-KR" dirty="0" smtClean="0"/>
              <a:t>tallest mountain </a:t>
            </a:r>
            <a:r>
              <a:rPr lang="en-US" altLang="ko-KR" dirty="0"/>
              <a:t>in the world?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3" action="ppaction://hlinksldjump"/>
          </p:cNvPr>
          <p:cNvSpPr/>
          <p:nvPr/>
        </p:nvSpPr>
        <p:spPr>
          <a:xfrm>
            <a:off x="7668344" y="4945732"/>
            <a:ext cx="1368152" cy="697260"/>
          </a:xfrm>
          <a:prstGeom prst="roundRect">
            <a:avLst>
              <a:gd name="adj" fmla="val 4041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HOME</a:t>
            </a:r>
            <a:endParaRPr lang="ko-KR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633364"/>
            <a:ext cx="3777191" cy="20532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32" y="1696695"/>
            <a:ext cx="4020319" cy="2010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44" y="3124571"/>
            <a:ext cx="4056112" cy="2028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30" y="204548"/>
            <a:ext cx="5071938" cy="507193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57200" y="3536445"/>
            <a:ext cx="1904030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Mount Everest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3345553" y="5031223"/>
            <a:ext cx="2564429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Mount Kilimanjaro 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6859508" y="3531721"/>
            <a:ext cx="1449733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Denali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69" y="801738"/>
            <a:ext cx="5333999" cy="502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4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20">
            <a:hlinkClick r:id="rId2" action="ppaction://hlinksldjump"/>
          </p:cNvPr>
          <p:cNvSpPr/>
          <p:nvPr/>
        </p:nvSpPr>
        <p:spPr>
          <a:xfrm>
            <a:off x="1547664" y="2353324"/>
            <a:ext cx="1512000" cy="1080000"/>
          </a:xfrm>
          <a:prstGeom prst="beve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20</a:t>
            </a:r>
            <a:endParaRPr lang="ko-KR" altLang="en-US" dirty="0"/>
          </a:p>
        </p:txBody>
      </p:sp>
      <p:sp>
        <p:nvSpPr>
          <p:cNvPr id="4" name="15">
            <a:hlinkClick r:id="rId3" action="ppaction://hlinksldjump"/>
          </p:cNvPr>
          <p:cNvSpPr/>
          <p:nvPr/>
        </p:nvSpPr>
        <p:spPr>
          <a:xfrm>
            <a:off x="35496" y="1273324"/>
            <a:ext cx="1512000" cy="10800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15</a:t>
            </a:r>
            <a:endParaRPr lang="ko-KR" altLang="en-US" dirty="0"/>
          </a:p>
        </p:txBody>
      </p:sp>
      <p:sp>
        <p:nvSpPr>
          <p:cNvPr id="5" name="액자 4"/>
          <p:cNvSpPr/>
          <p:nvPr/>
        </p:nvSpPr>
        <p:spPr>
          <a:xfrm>
            <a:off x="28384" y="409228"/>
            <a:ext cx="1512168" cy="864096"/>
          </a:xfrm>
          <a:prstGeom prst="frame">
            <a:avLst>
              <a:gd name="adj1" fmla="val 50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Cities and Countries</a:t>
            </a:r>
            <a:endParaRPr lang="ko-KR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액자 5"/>
          <p:cNvSpPr/>
          <p:nvPr/>
        </p:nvSpPr>
        <p:spPr>
          <a:xfrm>
            <a:off x="1547664" y="409228"/>
            <a:ext cx="1512168" cy="864096"/>
          </a:xfrm>
          <a:prstGeom prst="frame">
            <a:avLst>
              <a:gd name="adj1" fmla="val 4168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Most</a:t>
            </a:r>
            <a:endParaRPr lang="ko-KR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액자 6"/>
          <p:cNvSpPr/>
          <p:nvPr/>
        </p:nvSpPr>
        <p:spPr>
          <a:xfrm>
            <a:off x="3059832" y="409228"/>
            <a:ext cx="1512168" cy="864096"/>
          </a:xfrm>
          <a:prstGeom prst="frame">
            <a:avLst>
              <a:gd name="adj1" fmla="val 416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Sports </a:t>
            </a:r>
            <a:endParaRPr lang="ko-KR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액자 7"/>
          <p:cNvSpPr/>
          <p:nvPr/>
        </p:nvSpPr>
        <p:spPr>
          <a:xfrm>
            <a:off x="4572000" y="409228"/>
            <a:ext cx="1512168" cy="864096"/>
          </a:xfrm>
          <a:prstGeom prst="frame">
            <a:avLst>
              <a:gd name="adj1" fmla="val 500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 </a:t>
            </a:r>
            <a:endParaRPr lang="ko-KR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액자 8"/>
          <p:cNvSpPr/>
          <p:nvPr/>
        </p:nvSpPr>
        <p:spPr>
          <a:xfrm>
            <a:off x="6084168" y="409228"/>
            <a:ext cx="1512168" cy="864096"/>
          </a:xfrm>
          <a:prstGeom prst="frame">
            <a:avLst>
              <a:gd name="adj1" fmla="val 4168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Geography </a:t>
            </a:r>
            <a:endParaRPr lang="ko-KR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액자 9"/>
          <p:cNvSpPr/>
          <p:nvPr/>
        </p:nvSpPr>
        <p:spPr>
          <a:xfrm>
            <a:off x="7596336" y="409228"/>
            <a:ext cx="1512168" cy="864096"/>
          </a:xfrm>
          <a:prstGeom prst="frame">
            <a:avLst>
              <a:gd name="adj1" fmla="val 5001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</a:t>
            </a:r>
            <a:endParaRPr lang="ko-KR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20">
            <a:hlinkClick r:id="rId4" action="ppaction://hlinksldjump"/>
          </p:cNvPr>
          <p:cNvSpPr/>
          <p:nvPr/>
        </p:nvSpPr>
        <p:spPr>
          <a:xfrm>
            <a:off x="35496" y="2353324"/>
            <a:ext cx="1512000" cy="10800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20</a:t>
            </a:r>
            <a:endParaRPr lang="ko-KR" altLang="en-US" dirty="0"/>
          </a:p>
        </p:txBody>
      </p:sp>
      <p:sp>
        <p:nvSpPr>
          <p:cNvPr id="12" name="25">
            <a:hlinkClick r:id="rId5" action="ppaction://hlinksldjump"/>
          </p:cNvPr>
          <p:cNvSpPr/>
          <p:nvPr/>
        </p:nvSpPr>
        <p:spPr>
          <a:xfrm>
            <a:off x="35496" y="3433324"/>
            <a:ext cx="1512000" cy="10800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25</a:t>
            </a:r>
            <a:endParaRPr lang="ko-KR" altLang="en-US" dirty="0"/>
          </a:p>
        </p:txBody>
      </p:sp>
      <p:sp>
        <p:nvSpPr>
          <p:cNvPr id="13" name="30">
            <a:hlinkClick r:id="rId6" action="ppaction://hlinksldjump"/>
          </p:cNvPr>
          <p:cNvSpPr/>
          <p:nvPr/>
        </p:nvSpPr>
        <p:spPr>
          <a:xfrm>
            <a:off x="35496" y="4513324"/>
            <a:ext cx="1512000" cy="10800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30</a:t>
            </a:r>
            <a:endParaRPr lang="ko-KR" altLang="en-US" dirty="0"/>
          </a:p>
        </p:txBody>
      </p:sp>
      <p:sp>
        <p:nvSpPr>
          <p:cNvPr id="34" name="15">
            <a:hlinkClick r:id="rId7" action="ppaction://hlinksldjump"/>
          </p:cNvPr>
          <p:cNvSpPr/>
          <p:nvPr/>
        </p:nvSpPr>
        <p:spPr>
          <a:xfrm>
            <a:off x="1547664" y="1273324"/>
            <a:ext cx="1512000" cy="1080000"/>
          </a:xfrm>
          <a:prstGeom prst="beve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15</a:t>
            </a:r>
            <a:endParaRPr lang="ko-KR" altLang="en-US" dirty="0"/>
          </a:p>
        </p:txBody>
      </p:sp>
      <p:sp>
        <p:nvSpPr>
          <p:cNvPr id="36" name="25">
            <a:hlinkClick r:id="rId8" action="ppaction://hlinksldjump"/>
          </p:cNvPr>
          <p:cNvSpPr/>
          <p:nvPr/>
        </p:nvSpPr>
        <p:spPr>
          <a:xfrm>
            <a:off x="1547664" y="3433324"/>
            <a:ext cx="1512000" cy="1080000"/>
          </a:xfrm>
          <a:prstGeom prst="beve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25</a:t>
            </a:r>
            <a:endParaRPr lang="ko-KR" altLang="en-US" dirty="0"/>
          </a:p>
        </p:txBody>
      </p:sp>
      <p:sp>
        <p:nvSpPr>
          <p:cNvPr id="37" name="30">
            <a:hlinkClick r:id="rId9" action="ppaction://hlinksldjump"/>
          </p:cNvPr>
          <p:cNvSpPr/>
          <p:nvPr/>
        </p:nvSpPr>
        <p:spPr>
          <a:xfrm>
            <a:off x="1547664" y="4513324"/>
            <a:ext cx="1512000" cy="1080000"/>
          </a:xfrm>
          <a:prstGeom prst="beve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30</a:t>
            </a:r>
            <a:endParaRPr lang="ko-KR" altLang="en-US" dirty="0"/>
          </a:p>
        </p:txBody>
      </p:sp>
      <p:sp>
        <p:nvSpPr>
          <p:cNvPr id="38" name="15">
            <a:hlinkClick r:id="rId10" action="ppaction://hlinksldjump"/>
          </p:cNvPr>
          <p:cNvSpPr/>
          <p:nvPr/>
        </p:nvSpPr>
        <p:spPr>
          <a:xfrm>
            <a:off x="3059832" y="1273324"/>
            <a:ext cx="1512000" cy="1080000"/>
          </a:xfrm>
          <a:prstGeom prst="beve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15</a:t>
            </a:r>
            <a:endParaRPr lang="ko-KR" altLang="en-US" dirty="0"/>
          </a:p>
        </p:txBody>
      </p:sp>
      <p:sp>
        <p:nvSpPr>
          <p:cNvPr id="39" name="20">
            <a:hlinkClick r:id="rId11" action="ppaction://hlinksldjump"/>
          </p:cNvPr>
          <p:cNvSpPr/>
          <p:nvPr/>
        </p:nvSpPr>
        <p:spPr>
          <a:xfrm>
            <a:off x="3059832" y="2353324"/>
            <a:ext cx="1512000" cy="1080000"/>
          </a:xfrm>
          <a:prstGeom prst="beve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20</a:t>
            </a:r>
            <a:endParaRPr lang="ko-KR" altLang="en-US" dirty="0"/>
          </a:p>
        </p:txBody>
      </p:sp>
      <p:sp>
        <p:nvSpPr>
          <p:cNvPr id="40" name="25">
            <a:hlinkClick r:id="rId12" action="ppaction://hlinksldjump"/>
          </p:cNvPr>
          <p:cNvSpPr/>
          <p:nvPr/>
        </p:nvSpPr>
        <p:spPr>
          <a:xfrm>
            <a:off x="3059832" y="3433324"/>
            <a:ext cx="1512000" cy="1080000"/>
          </a:xfrm>
          <a:prstGeom prst="beve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25</a:t>
            </a:r>
            <a:endParaRPr lang="ko-KR" altLang="en-US" dirty="0"/>
          </a:p>
        </p:txBody>
      </p:sp>
      <p:sp>
        <p:nvSpPr>
          <p:cNvPr id="41" name="30">
            <a:hlinkClick r:id="rId13" action="ppaction://hlinksldjump"/>
          </p:cNvPr>
          <p:cNvSpPr/>
          <p:nvPr/>
        </p:nvSpPr>
        <p:spPr>
          <a:xfrm>
            <a:off x="3059832" y="4513324"/>
            <a:ext cx="1512000" cy="1080000"/>
          </a:xfrm>
          <a:prstGeom prst="beve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30</a:t>
            </a:r>
            <a:endParaRPr lang="ko-KR" altLang="en-US" dirty="0"/>
          </a:p>
        </p:txBody>
      </p:sp>
      <p:sp>
        <p:nvSpPr>
          <p:cNvPr id="42" name="15">
            <a:hlinkClick r:id="rId14" action="ppaction://hlinksldjump"/>
          </p:cNvPr>
          <p:cNvSpPr/>
          <p:nvPr/>
        </p:nvSpPr>
        <p:spPr>
          <a:xfrm>
            <a:off x="4572000" y="1273324"/>
            <a:ext cx="1512000" cy="1080000"/>
          </a:xfrm>
          <a:prstGeom prst="bevel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15</a:t>
            </a:r>
            <a:endParaRPr lang="ko-KR" altLang="en-US" dirty="0"/>
          </a:p>
        </p:txBody>
      </p:sp>
      <p:sp>
        <p:nvSpPr>
          <p:cNvPr id="43" name="20">
            <a:hlinkClick r:id="rId15" action="ppaction://hlinksldjump"/>
          </p:cNvPr>
          <p:cNvSpPr/>
          <p:nvPr/>
        </p:nvSpPr>
        <p:spPr>
          <a:xfrm>
            <a:off x="4572000" y="2353324"/>
            <a:ext cx="1512000" cy="1080000"/>
          </a:xfrm>
          <a:prstGeom prst="bevel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20</a:t>
            </a:r>
            <a:endParaRPr lang="ko-KR" altLang="en-US" dirty="0"/>
          </a:p>
        </p:txBody>
      </p:sp>
      <p:sp>
        <p:nvSpPr>
          <p:cNvPr id="44" name="25">
            <a:hlinkClick r:id="rId16" action="ppaction://hlinksldjump"/>
          </p:cNvPr>
          <p:cNvSpPr/>
          <p:nvPr/>
        </p:nvSpPr>
        <p:spPr>
          <a:xfrm>
            <a:off x="4572000" y="3433324"/>
            <a:ext cx="1512000" cy="1080000"/>
          </a:xfrm>
          <a:prstGeom prst="bevel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25</a:t>
            </a:r>
            <a:endParaRPr lang="ko-KR" altLang="en-US" dirty="0"/>
          </a:p>
        </p:txBody>
      </p:sp>
      <p:sp>
        <p:nvSpPr>
          <p:cNvPr id="45" name="30">
            <a:hlinkClick r:id="rId17" action="ppaction://hlinksldjump"/>
          </p:cNvPr>
          <p:cNvSpPr/>
          <p:nvPr/>
        </p:nvSpPr>
        <p:spPr>
          <a:xfrm>
            <a:off x="4572000" y="4513324"/>
            <a:ext cx="1512000" cy="1080000"/>
          </a:xfrm>
          <a:prstGeom prst="bevel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30</a:t>
            </a:r>
            <a:endParaRPr lang="ko-KR" altLang="en-US" dirty="0"/>
          </a:p>
        </p:txBody>
      </p:sp>
      <p:sp>
        <p:nvSpPr>
          <p:cNvPr id="46" name="15">
            <a:hlinkClick r:id="rId18" action="ppaction://hlinksldjump"/>
          </p:cNvPr>
          <p:cNvSpPr/>
          <p:nvPr/>
        </p:nvSpPr>
        <p:spPr>
          <a:xfrm>
            <a:off x="6084168" y="1273324"/>
            <a:ext cx="1512000" cy="1080000"/>
          </a:xfrm>
          <a:prstGeom prst="beve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15</a:t>
            </a:r>
            <a:endParaRPr lang="ko-KR" altLang="en-US" dirty="0"/>
          </a:p>
        </p:txBody>
      </p:sp>
      <p:sp>
        <p:nvSpPr>
          <p:cNvPr id="47" name="20">
            <a:hlinkClick r:id="rId19" action="ppaction://hlinksldjump"/>
          </p:cNvPr>
          <p:cNvSpPr/>
          <p:nvPr/>
        </p:nvSpPr>
        <p:spPr>
          <a:xfrm>
            <a:off x="6084168" y="2353324"/>
            <a:ext cx="1512000" cy="1080000"/>
          </a:xfrm>
          <a:prstGeom prst="beve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20</a:t>
            </a:r>
            <a:endParaRPr lang="ko-KR" altLang="en-US" dirty="0"/>
          </a:p>
        </p:txBody>
      </p:sp>
      <p:sp>
        <p:nvSpPr>
          <p:cNvPr id="48" name="25">
            <a:hlinkClick r:id="rId20" action="ppaction://hlinksldjump"/>
          </p:cNvPr>
          <p:cNvSpPr/>
          <p:nvPr/>
        </p:nvSpPr>
        <p:spPr>
          <a:xfrm>
            <a:off x="6084168" y="3433324"/>
            <a:ext cx="1512000" cy="1080000"/>
          </a:xfrm>
          <a:prstGeom prst="beve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25</a:t>
            </a:r>
            <a:endParaRPr lang="ko-KR" altLang="en-US" dirty="0"/>
          </a:p>
        </p:txBody>
      </p:sp>
      <p:sp>
        <p:nvSpPr>
          <p:cNvPr id="49" name="30">
            <a:hlinkClick r:id="rId21" action="ppaction://hlinksldjump"/>
          </p:cNvPr>
          <p:cNvSpPr/>
          <p:nvPr/>
        </p:nvSpPr>
        <p:spPr>
          <a:xfrm>
            <a:off x="6084168" y="4513324"/>
            <a:ext cx="1512000" cy="1080000"/>
          </a:xfrm>
          <a:prstGeom prst="beve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30</a:t>
            </a:r>
            <a:endParaRPr lang="ko-KR" altLang="en-US" dirty="0"/>
          </a:p>
        </p:txBody>
      </p:sp>
      <p:sp>
        <p:nvSpPr>
          <p:cNvPr id="50" name="15">
            <a:hlinkClick r:id="rId22" action="ppaction://hlinksldjump"/>
          </p:cNvPr>
          <p:cNvSpPr/>
          <p:nvPr/>
        </p:nvSpPr>
        <p:spPr>
          <a:xfrm>
            <a:off x="7596336" y="1273324"/>
            <a:ext cx="1512000" cy="1080000"/>
          </a:xfrm>
          <a:prstGeom prst="beve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15</a:t>
            </a:r>
            <a:endParaRPr lang="ko-KR" altLang="en-US" dirty="0"/>
          </a:p>
        </p:txBody>
      </p:sp>
      <p:sp>
        <p:nvSpPr>
          <p:cNvPr id="51" name="20">
            <a:hlinkClick r:id="rId23" action="ppaction://hlinksldjump"/>
          </p:cNvPr>
          <p:cNvSpPr/>
          <p:nvPr/>
        </p:nvSpPr>
        <p:spPr>
          <a:xfrm>
            <a:off x="7596336" y="2353324"/>
            <a:ext cx="1512000" cy="1080000"/>
          </a:xfrm>
          <a:prstGeom prst="beve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20</a:t>
            </a:r>
            <a:endParaRPr lang="ko-KR" altLang="en-US" dirty="0"/>
          </a:p>
        </p:txBody>
      </p:sp>
      <p:sp>
        <p:nvSpPr>
          <p:cNvPr id="52" name="25">
            <a:hlinkClick r:id="rId24" action="ppaction://hlinksldjump"/>
          </p:cNvPr>
          <p:cNvSpPr/>
          <p:nvPr/>
        </p:nvSpPr>
        <p:spPr>
          <a:xfrm>
            <a:off x="7596336" y="3433324"/>
            <a:ext cx="1512000" cy="1080000"/>
          </a:xfrm>
          <a:prstGeom prst="beve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25</a:t>
            </a:r>
            <a:endParaRPr lang="ko-KR" altLang="en-US" dirty="0"/>
          </a:p>
        </p:txBody>
      </p:sp>
      <p:sp>
        <p:nvSpPr>
          <p:cNvPr id="53" name="30">
            <a:hlinkClick r:id="rId25" action="ppaction://hlinksldjump"/>
          </p:cNvPr>
          <p:cNvSpPr/>
          <p:nvPr/>
        </p:nvSpPr>
        <p:spPr>
          <a:xfrm>
            <a:off x="7596336" y="4513324"/>
            <a:ext cx="1512000" cy="1080000"/>
          </a:xfrm>
          <a:prstGeom prst="beve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30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3079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35" grpId="0" animBg="1"/>
      <p:bldP spid="4" grpId="0" animBg="1"/>
      <p:bldP spid="11" grpId="0" animBg="1"/>
      <p:bldP spid="12" grpId="0" animBg="1"/>
      <p:bldP spid="1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Which is the longest river in the world?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3" action="ppaction://hlinksldjump"/>
          </p:cNvPr>
          <p:cNvSpPr/>
          <p:nvPr/>
        </p:nvSpPr>
        <p:spPr>
          <a:xfrm>
            <a:off x="7668344" y="4945732"/>
            <a:ext cx="1368152" cy="697260"/>
          </a:xfrm>
          <a:prstGeom prst="roundRect">
            <a:avLst>
              <a:gd name="adj" fmla="val 4041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HOME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5372"/>
            <a:ext cx="3675900" cy="20676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108" y="1415312"/>
            <a:ext cx="3143672" cy="23577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142917"/>
            <a:ext cx="4342636" cy="17281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30" y="204548"/>
            <a:ext cx="5071938" cy="507193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28299" y="3584415"/>
            <a:ext cx="1771148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Amazon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3567208" y="4773863"/>
            <a:ext cx="2031740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Yangtze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7078556" y="3552668"/>
            <a:ext cx="1449733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Nile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69" y="801738"/>
            <a:ext cx="5333999" cy="502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0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4000" cy="3810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Which is the largest ocean in the world?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4" action="ppaction://hlinksldjump"/>
          </p:cNvPr>
          <p:cNvSpPr/>
          <p:nvPr/>
        </p:nvSpPr>
        <p:spPr>
          <a:xfrm>
            <a:off x="7668344" y="4945732"/>
            <a:ext cx="1368152" cy="697260"/>
          </a:xfrm>
          <a:prstGeom prst="roundRect">
            <a:avLst>
              <a:gd name="adj" fmla="val 4041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HOME</a:t>
            </a:r>
            <a:endParaRPr lang="ko-KR" alt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578027" y="4628414"/>
            <a:ext cx="1771148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Pacific Ocean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6766597" y="3714122"/>
            <a:ext cx="2031740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Arctic Ocean 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57201" y="3714122"/>
            <a:ext cx="1952778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Atlantic Ocean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30" y="204548"/>
            <a:ext cx="5071938" cy="50719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69" y="801738"/>
            <a:ext cx="5333999" cy="502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3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Which is the </a:t>
            </a:r>
            <a:r>
              <a:rPr lang="en-US" altLang="ko-KR" dirty="0" smtClean="0"/>
              <a:t>smallest </a:t>
            </a:r>
            <a:r>
              <a:rPr lang="en-US" altLang="ko-KR" dirty="0"/>
              <a:t>continent in the world? </a:t>
            </a:r>
            <a:endParaRPr lang="ko-K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38395"/>
            <a:ext cx="7852991" cy="4116050"/>
          </a:xfrm>
        </p:spPr>
      </p:pic>
      <p:sp>
        <p:nvSpPr>
          <p:cNvPr id="5" name="모서리가 둥근 직사각형 4">
            <a:hlinkClick r:id="rId4" action="ppaction://hlinksldjump"/>
          </p:cNvPr>
          <p:cNvSpPr/>
          <p:nvPr/>
        </p:nvSpPr>
        <p:spPr>
          <a:xfrm>
            <a:off x="7668344" y="4945732"/>
            <a:ext cx="1368152" cy="697260"/>
          </a:xfrm>
          <a:prstGeom prst="roundRect">
            <a:avLst>
              <a:gd name="adj" fmla="val 4041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HOME</a:t>
            </a:r>
            <a:endParaRPr lang="ko-KR" alt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460895" y="3687188"/>
            <a:ext cx="1771148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Australia 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447731" y="4652731"/>
            <a:ext cx="2031740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Antarctica 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960245" y="3714122"/>
            <a:ext cx="1449733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Europe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30" y="204548"/>
            <a:ext cx="5071938" cy="50719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69" y="801738"/>
            <a:ext cx="5333999" cy="502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9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030" y="2785492"/>
            <a:ext cx="2569939" cy="19354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434443"/>
            <a:ext cx="2569468" cy="25694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40" y="1635803"/>
            <a:ext cx="2209428" cy="2209428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Which of these </a:t>
            </a:r>
            <a:r>
              <a:rPr lang="en-US" altLang="ko-KR" dirty="0" smtClean="0"/>
              <a:t>is the fastest?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6" action="ppaction://hlinksldjump"/>
          </p:cNvPr>
          <p:cNvSpPr/>
          <p:nvPr/>
        </p:nvSpPr>
        <p:spPr>
          <a:xfrm>
            <a:off x="7668344" y="4945732"/>
            <a:ext cx="1368152" cy="697260"/>
          </a:xfrm>
          <a:prstGeom prst="roundRect">
            <a:avLst>
              <a:gd name="adj" fmla="val 4041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HOME</a:t>
            </a:r>
            <a:endParaRPr lang="ko-KR" alt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460895" y="3687188"/>
            <a:ext cx="1771148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Speed of </a:t>
            </a:r>
          </a:p>
          <a:p>
            <a:pPr algn="ctr"/>
            <a:r>
              <a:rPr lang="en-US" dirty="0" smtClean="0"/>
              <a:t>light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447731" y="4652731"/>
            <a:ext cx="2031740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Speed of </a:t>
            </a:r>
          </a:p>
          <a:p>
            <a:pPr algn="ctr"/>
            <a:r>
              <a:rPr lang="en-US" dirty="0" smtClean="0"/>
              <a:t>Voyager 1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960245" y="3714122"/>
            <a:ext cx="1449733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Speed of </a:t>
            </a:r>
            <a:br>
              <a:rPr lang="en-US" dirty="0" smtClean="0"/>
            </a:br>
            <a:r>
              <a:rPr lang="en-US" dirty="0" smtClean="0"/>
              <a:t>sound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30" y="204548"/>
            <a:ext cx="5071938" cy="5071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69" y="801738"/>
            <a:ext cx="5333999" cy="502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7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1376"/>
            <a:ext cx="9144000" cy="4572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Which of these is the </a:t>
            </a:r>
            <a:r>
              <a:rPr lang="en-US" altLang="ko-KR" dirty="0" smtClean="0"/>
              <a:t>heaviest?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4" action="ppaction://hlinksldjump"/>
          </p:cNvPr>
          <p:cNvSpPr/>
          <p:nvPr/>
        </p:nvSpPr>
        <p:spPr>
          <a:xfrm>
            <a:off x="7668344" y="4945732"/>
            <a:ext cx="1368152" cy="697260"/>
          </a:xfrm>
          <a:prstGeom prst="roundRect">
            <a:avLst>
              <a:gd name="adj" fmla="val 4041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HOME</a:t>
            </a:r>
            <a:endParaRPr lang="ko-KR" alt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686426" y="4508900"/>
            <a:ext cx="1771148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 </a:t>
            </a:r>
            <a:r>
              <a:rPr lang="en-US" dirty="0" err="1" smtClean="0"/>
              <a:t>tonne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944969" y="3714122"/>
            <a:ext cx="1446750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100lbs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960245" y="3714122"/>
            <a:ext cx="1449733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100kg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30" y="204548"/>
            <a:ext cx="5071938" cy="5071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22" y="769268"/>
            <a:ext cx="5333999" cy="502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9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05" y="1389048"/>
            <a:ext cx="4589016" cy="13111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406" y="2700195"/>
            <a:ext cx="4583015" cy="13094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04" y="4009628"/>
            <a:ext cx="4589017" cy="1311148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Which language </a:t>
            </a:r>
            <a:r>
              <a:rPr lang="en-US" altLang="ko-KR" dirty="0" smtClean="0"/>
              <a:t>is the most popular?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6" action="ppaction://hlinksldjump"/>
          </p:cNvPr>
          <p:cNvSpPr/>
          <p:nvPr/>
        </p:nvSpPr>
        <p:spPr>
          <a:xfrm>
            <a:off x="7668344" y="4945732"/>
            <a:ext cx="1368152" cy="697260"/>
          </a:xfrm>
          <a:prstGeom prst="roundRect">
            <a:avLst>
              <a:gd name="adj" fmla="val 4041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HOME</a:t>
            </a:r>
            <a:endParaRPr lang="ko-KR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30" y="204548"/>
            <a:ext cx="5071938" cy="5071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69" y="801738"/>
            <a:ext cx="5333999" cy="502023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19006" y="1720585"/>
            <a:ext cx="1771148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Chinese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74924" y="4297660"/>
            <a:ext cx="2031740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English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255977" y="3030875"/>
            <a:ext cx="1449733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Spanish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68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450" y="1390835"/>
            <a:ext cx="3305944" cy="24794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4" y="1527377"/>
            <a:ext cx="3560508" cy="21867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1072" y="3175975"/>
            <a:ext cx="3329055" cy="2080659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Which of these structures is the oldest?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6" action="ppaction://hlinksldjump"/>
          </p:cNvPr>
          <p:cNvSpPr/>
          <p:nvPr/>
        </p:nvSpPr>
        <p:spPr>
          <a:xfrm>
            <a:off x="7668344" y="4945732"/>
            <a:ext cx="1368152" cy="697260"/>
          </a:xfrm>
          <a:prstGeom prst="roundRect">
            <a:avLst>
              <a:gd name="adj" fmla="val 4041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HOME</a:t>
            </a:r>
            <a:endParaRPr lang="ko-KR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30" y="204548"/>
            <a:ext cx="5071938" cy="5071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23" y="705115"/>
            <a:ext cx="5333999" cy="502023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460895" y="3687188"/>
            <a:ext cx="1771148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Stonehenge 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779912" y="4945732"/>
            <a:ext cx="1483535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Great Wall </a:t>
            </a:r>
            <a:br>
              <a:rPr lang="en-US" dirty="0" smtClean="0"/>
            </a:br>
            <a:r>
              <a:rPr lang="en-US" dirty="0" smtClean="0"/>
              <a:t>of China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985092" y="3644944"/>
            <a:ext cx="1449733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Great</a:t>
            </a:r>
            <a:br>
              <a:rPr lang="en-US" dirty="0" smtClean="0"/>
            </a:br>
            <a:r>
              <a:rPr lang="en-US" dirty="0" smtClean="0"/>
              <a:t>Pyramid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91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Which is the biggest city in the USA? </a:t>
            </a:r>
            <a:endParaRPr lang="ko-KR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705372"/>
            <a:ext cx="2729018" cy="1813544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568" y="2857500"/>
            <a:ext cx="2636863" cy="1757909"/>
          </a:xfrm>
        </p:spPr>
      </p:pic>
      <p:sp>
        <p:nvSpPr>
          <p:cNvPr id="4" name="모서리가 둥근 직사각형 3">
            <a:hlinkClick r:id="rId5" action="ppaction://hlinksldjump"/>
          </p:cNvPr>
          <p:cNvSpPr/>
          <p:nvPr/>
        </p:nvSpPr>
        <p:spPr>
          <a:xfrm>
            <a:off x="7668344" y="4945732"/>
            <a:ext cx="1368152" cy="697260"/>
          </a:xfrm>
          <a:prstGeom prst="roundRect">
            <a:avLst>
              <a:gd name="adj" fmla="val 4041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HOME</a:t>
            </a:r>
            <a:endParaRPr lang="ko-KR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07" y="1705372"/>
            <a:ext cx="2626755" cy="176228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727407" y="4441676"/>
            <a:ext cx="1689183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York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1369892" y="3194880"/>
            <a:ext cx="1689183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Los Angeles   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6316755" y="3260216"/>
            <a:ext cx="1689183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Chicago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44086"/>
            <a:ext cx="5071938" cy="50719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183" y="841276"/>
            <a:ext cx="5333999" cy="502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2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Which </a:t>
            </a:r>
            <a:r>
              <a:rPr lang="en-US" altLang="ko-KR" dirty="0" smtClean="0"/>
              <a:t>city has the most people (city proper)?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3" action="ppaction://hlinksldjump"/>
          </p:cNvPr>
          <p:cNvSpPr/>
          <p:nvPr/>
        </p:nvSpPr>
        <p:spPr>
          <a:xfrm>
            <a:off x="7668344" y="4945732"/>
            <a:ext cx="1368152" cy="697260"/>
          </a:xfrm>
          <a:prstGeom prst="roundRect">
            <a:avLst>
              <a:gd name="adj" fmla="val 4041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HOME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61356"/>
            <a:ext cx="3030840" cy="20126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911145"/>
            <a:ext cx="3295640" cy="2034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813" y="1583175"/>
            <a:ext cx="3050785" cy="20330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44086"/>
            <a:ext cx="5071938" cy="5071938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78332" y="3285745"/>
            <a:ext cx="1689183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Chongqing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568239" y="4811033"/>
            <a:ext cx="1689183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Delhi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6316755" y="3260216"/>
            <a:ext cx="1689183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Shanghai 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183" y="841276"/>
            <a:ext cx="5333999" cy="502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5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Which country is the safest?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3" action="ppaction://hlinksldjump"/>
          </p:cNvPr>
          <p:cNvSpPr/>
          <p:nvPr/>
        </p:nvSpPr>
        <p:spPr>
          <a:xfrm>
            <a:off x="7668344" y="4945732"/>
            <a:ext cx="1368152" cy="697260"/>
          </a:xfrm>
          <a:prstGeom prst="roundRect">
            <a:avLst>
              <a:gd name="adj" fmla="val 4041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HOME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6" y="1417340"/>
            <a:ext cx="2992200" cy="1728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1417340"/>
            <a:ext cx="2994261" cy="1722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816" y="2857500"/>
            <a:ext cx="2873099" cy="166337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208401" y="2900687"/>
            <a:ext cx="1689183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Iceland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5979161" y="2977245"/>
            <a:ext cx="1689183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Canada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3507773" y="4418245"/>
            <a:ext cx="1689183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Japan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273" y="117416"/>
            <a:ext cx="5071938" cy="50719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714606"/>
            <a:ext cx="5333999" cy="502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6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752" y="1524813"/>
            <a:ext cx="3252614" cy="2169563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Which of these </a:t>
            </a:r>
            <a:r>
              <a:rPr lang="en-US" altLang="ko-KR" dirty="0" smtClean="0"/>
              <a:t>cities </a:t>
            </a:r>
            <a:r>
              <a:rPr lang="en-US" altLang="ko-KR" dirty="0"/>
              <a:t>is the </a:t>
            </a:r>
            <a:r>
              <a:rPr lang="en-US" altLang="ko-KR" dirty="0" smtClean="0"/>
              <a:t>farthest </a:t>
            </a:r>
            <a:r>
              <a:rPr lang="en-US" altLang="ko-KR" dirty="0"/>
              <a:t>from </a:t>
            </a:r>
            <a:r>
              <a:rPr lang="en-US" altLang="ko-KR" dirty="0" smtClean="0"/>
              <a:t>South Korea?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4" action="ppaction://hlinksldjump"/>
          </p:cNvPr>
          <p:cNvSpPr/>
          <p:nvPr/>
        </p:nvSpPr>
        <p:spPr>
          <a:xfrm>
            <a:off x="7668344" y="4945732"/>
            <a:ext cx="1368152" cy="697260"/>
          </a:xfrm>
          <a:prstGeom prst="roundRect">
            <a:avLst>
              <a:gd name="adj" fmla="val 4041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HOME</a:t>
            </a:r>
            <a:endParaRPr lang="ko-KR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1356"/>
            <a:ext cx="3168526" cy="20949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863469"/>
            <a:ext cx="3411649" cy="21171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30" y="204548"/>
            <a:ext cx="5071938" cy="50719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69" y="801738"/>
            <a:ext cx="5333999" cy="5020234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690893" y="4818410"/>
            <a:ext cx="1771148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London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693826" y="3477538"/>
            <a:ext cx="1689183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Sydney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6854085" y="3598019"/>
            <a:ext cx="1689183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Seattle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7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Which of these inventions is the most recent?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3" action="ppaction://hlinksldjump"/>
          </p:cNvPr>
          <p:cNvSpPr/>
          <p:nvPr/>
        </p:nvSpPr>
        <p:spPr>
          <a:xfrm>
            <a:off x="7668344" y="4945732"/>
            <a:ext cx="1368152" cy="697260"/>
          </a:xfrm>
          <a:prstGeom prst="roundRect">
            <a:avLst>
              <a:gd name="adj" fmla="val 4041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HOME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10" y="1561355"/>
            <a:ext cx="2948462" cy="22113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857500"/>
            <a:ext cx="3284952" cy="21899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442" y="1516773"/>
            <a:ext cx="3419872" cy="19214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273" y="102578"/>
            <a:ext cx="5071938" cy="50719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99768"/>
            <a:ext cx="5333999" cy="502023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608735" y="3219628"/>
            <a:ext cx="1771148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Internet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842151" y="3543664"/>
            <a:ext cx="1689183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Elevator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3727408" y="4870299"/>
            <a:ext cx="1689183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Satellite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1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Which is the most popular sport in the world?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3" action="ppaction://hlinksldjump"/>
          </p:cNvPr>
          <p:cNvSpPr/>
          <p:nvPr/>
        </p:nvSpPr>
        <p:spPr>
          <a:xfrm>
            <a:off x="7668344" y="4945732"/>
            <a:ext cx="1368152" cy="697260"/>
          </a:xfrm>
          <a:prstGeom prst="roundRect">
            <a:avLst>
              <a:gd name="adj" fmla="val 4041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HOME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871" y="1433947"/>
            <a:ext cx="3127896" cy="20526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124" y="1447575"/>
            <a:ext cx="3624984" cy="20390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816" y="3082843"/>
            <a:ext cx="3293567" cy="18555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30" y="204548"/>
            <a:ext cx="5071938" cy="5071938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440255" y="3311855"/>
            <a:ext cx="1771148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Soccer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693826" y="3477538"/>
            <a:ext cx="1689183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Cricket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3761648" y="4754705"/>
            <a:ext cx="1689183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Basketball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69" y="801738"/>
            <a:ext cx="5333999" cy="502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3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5332"/>
            <a:ext cx="7555755" cy="350227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Which is the </a:t>
            </a:r>
            <a:r>
              <a:rPr lang="en-US" altLang="ko-KR" dirty="0" smtClean="0"/>
              <a:t>most common blood type?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4" action="ppaction://hlinksldjump"/>
          </p:cNvPr>
          <p:cNvSpPr/>
          <p:nvPr/>
        </p:nvSpPr>
        <p:spPr>
          <a:xfrm>
            <a:off x="7668344" y="4945732"/>
            <a:ext cx="1368152" cy="697260"/>
          </a:xfrm>
          <a:prstGeom prst="roundRect">
            <a:avLst>
              <a:gd name="adj" fmla="val 4041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HOME</a:t>
            </a:r>
            <a:endParaRPr lang="ko-KR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30" y="204548"/>
            <a:ext cx="5071938" cy="50719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69" y="801738"/>
            <a:ext cx="5333999" cy="502023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1836" y="2416337"/>
            <a:ext cx="1771148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 blood type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291820" y="2543928"/>
            <a:ext cx="1818698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 blood type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179268" y="4248598"/>
            <a:ext cx="1917236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AB blood type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26571" y="4299381"/>
            <a:ext cx="1689183" cy="648072"/>
          </a:xfrm>
          <a:prstGeom prst="roundRect">
            <a:avLst>
              <a:gd name="adj" fmla="val 3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 blood 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0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458</Words>
  <Application>Microsoft Office PowerPoint</Application>
  <PresentationFormat>On-screen Show (16:10)</PresentationFormat>
  <Paragraphs>193</Paragraphs>
  <Slides>26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맑은 고딕</vt:lpstr>
      <vt:lpstr>Arial</vt:lpstr>
      <vt:lpstr>Calibri</vt:lpstr>
      <vt:lpstr>Office 테마</vt:lpstr>
      <vt:lpstr>Superlatives Quiz </vt:lpstr>
      <vt:lpstr>PowerPoint Presentation</vt:lpstr>
      <vt:lpstr>Which is the biggest city in the USA? </vt:lpstr>
      <vt:lpstr>Which city has the most people (city proper)? </vt:lpstr>
      <vt:lpstr>Which country is the safest? </vt:lpstr>
      <vt:lpstr>Which of these cities is the farthest from South Korea? </vt:lpstr>
      <vt:lpstr>Which of these inventions is the most recent? </vt:lpstr>
      <vt:lpstr>Which is the most popular sport in the world? </vt:lpstr>
      <vt:lpstr>Which is the most common blood type? </vt:lpstr>
      <vt:lpstr>Which is the most common family name in the United Kingdom? </vt:lpstr>
      <vt:lpstr>Which of these races is the longest? </vt:lpstr>
      <vt:lpstr>Which of these sports balls is the biggest? </vt:lpstr>
      <vt:lpstr>Which of these races is the longest? </vt:lpstr>
      <vt:lpstr>By area, which of these is the smallest? </vt:lpstr>
      <vt:lpstr>Which is the shortest month of the year? </vt:lpstr>
      <vt:lpstr>Which of these is the longest period of time? </vt:lpstr>
      <vt:lpstr>Which of these numbers is the highest? </vt:lpstr>
      <vt:lpstr>Which of these temperatures is the coldest? </vt:lpstr>
      <vt:lpstr>Which is the tallest mountain in the world? </vt:lpstr>
      <vt:lpstr>Which is the longest river in the world? </vt:lpstr>
      <vt:lpstr>Which is the largest ocean in the world? </vt:lpstr>
      <vt:lpstr>Which is the smallest continent in the world? </vt:lpstr>
      <vt:lpstr>Which of these is the fastest? </vt:lpstr>
      <vt:lpstr>Which of these is the heaviest? </vt:lpstr>
      <vt:lpstr>Which language is the most popular? </vt:lpstr>
      <vt:lpstr>Which of these structures is the oldest?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Superlatives Quiz</dc:title>
  <dc:creator>user</dc:creator>
  <cp:lastModifiedBy>Tippy</cp:lastModifiedBy>
  <cp:revision>45</cp:revision>
  <dcterms:created xsi:type="dcterms:W3CDTF">2017-11-10T05:31:52Z</dcterms:created>
  <dcterms:modified xsi:type="dcterms:W3CDTF">2017-11-14T12:35:14Z</dcterms:modified>
</cp:coreProperties>
</file>