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C89C-6A83-43FC-BE04-346F187DA053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A211-56B6-4012-95B3-85D8E6239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C89C-6A83-43FC-BE04-346F187DA053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A211-56B6-4012-95B3-85D8E6239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35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C89C-6A83-43FC-BE04-346F187DA053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A211-56B6-4012-95B3-85D8E6239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14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C89C-6A83-43FC-BE04-346F187DA053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A211-56B6-4012-95B3-85D8E6239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9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C89C-6A83-43FC-BE04-346F187DA053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A211-56B6-4012-95B3-85D8E6239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C89C-6A83-43FC-BE04-346F187DA053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A211-56B6-4012-95B3-85D8E6239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53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C89C-6A83-43FC-BE04-346F187DA053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A211-56B6-4012-95B3-85D8E6239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97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C89C-6A83-43FC-BE04-346F187DA053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A211-56B6-4012-95B3-85D8E6239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2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C89C-6A83-43FC-BE04-346F187DA053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A211-56B6-4012-95B3-85D8E6239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79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C89C-6A83-43FC-BE04-346F187DA053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A211-56B6-4012-95B3-85D8E6239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0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C89C-6A83-43FC-BE04-346F187DA053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A211-56B6-4012-95B3-85D8E6239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EC89C-6A83-43FC-BE04-346F187DA053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DA211-56B6-4012-95B3-85D8E6239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1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552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Donald Trump?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79374" y="18552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school uniforms?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8626" y="18552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getting married?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49881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</a:t>
            </a:r>
            <a:r>
              <a:rPr lang="en-US" dirty="0" err="1" smtClean="0">
                <a:latin typeface="Bernard MT Condensed" panose="02050806060905020404" pitchFamily="18" charset="0"/>
              </a:rPr>
              <a:t>Shinhan</a:t>
            </a:r>
            <a:r>
              <a:rPr lang="en-US" dirty="0" smtClean="0">
                <a:latin typeface="Bernard MT Condensed" panose="02050806060905020404" pitchFamily="18" charset="0"/>
              </a:rPr>
              <a:t> High School?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79374" y="149881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is more important, money or happiness?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8626" y="149881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life on other planets?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81210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space missions to Mars?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79374" y="281210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Is social media a safe place to talk?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8626" y="281210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raising taxes to get free health care?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412539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homework?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79374" y="412539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Should teachers take away phones at the start of class?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8626" y="412539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Should boys and girls be taught in the same class?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543868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using new technology in class?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79374" y="543868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eating healthily?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8626" y="543868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Are there too many cars in Korea?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675197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Should the government provide free internet?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79374" y="675197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online gaming?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78626" y="675197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exercise?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806526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winter?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79374" y="806526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alcohol?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78626" y="806526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Is jail time too short in Korea? </a:t>
            </a:r>
            <a:endParaRPr lang="en-US" dirty="0"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93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552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deforestation?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79374" y="18552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cities getting larger?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8626" y="18552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global warming?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49881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police in Korea?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79374" y="149881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</a:t>
            </a:r>
            <a:r>
              <a:rPr lang="en-US" dirty="0" err="1" smtClean="0">
                <a:latin typeface="Bernard MT Condensed" panose="02050806060905020404" pitchFamily="18" charset="0"/>
              </a:rPr>
              <a:t>selfies</a:t>
            </a:r>
            <a:r>
              <a:rPr lang="en-US" dirty="0" smtClean="0">
                <a:latin typeface="Bernard MT Condensed" panose="02050806060905020404" pitchFamily="18" charset="0"/>
              </a:rPr>
              <a:t>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8626" y="149881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artificial intelligence (AI)?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81210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Will AI be smarter than humans?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79374" y="281210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cyber-bullying?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8626" y="281210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human cloning?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412539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Should we experiment on animals?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79374" y="412539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the death penalty?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8626" y="412539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Should teachers force students to speak in class?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543868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Are video games appropriate for children?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79374" y="543868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Should celebrities have different rules from regular people?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8626" y="543868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Should athletes be allowed to use drugs to become better?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675197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Should we still have beauty contests? 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79374" y="675197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Should cigarettes be illegal? 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78626" y="675197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zoos?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806526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art?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79374" y="806526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littering?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78626" y="806526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Is it ethical to keep pets? </a:t>
            </a:r>
            <a:endParaRPr lang="en-US" dirty="0"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1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552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living in a city?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79374" y="18552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Are games good or bad for studying? 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8626" y="18552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Should we blame parents for misbehaving children?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49881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would happen if all the electronics died today?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79374" y="149881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gay marriage?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8626" y="149881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Is love really the most important thing?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81210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Is competition good?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79374" y="281210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Do you believe in aliens?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8626" y="281210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Do men have more advantages over women?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412539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evolution?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79374" y="412539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Is there life after death?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8626" y="412539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If you got a free airplane ticket to anywhere in the world, where would you go?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543868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Should PE be taught in high school?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79374" y="543868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How much should students be involved in teaching?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8626" y="543868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Should all students receive the same education? 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675197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</a:t>
            </a:r>
            <a:r>
              <a:rPr lang="en-US" dirty="0" err="1" smtClean="0">
                <a:latin typeface="Bernard MT Condensed" panose="02050806060905020404" pitchFamily="18" charset="0"/>
              </a:rPr>
              <a:t>hagwans</a:t>
            </a:r>
            <a:r>
              <a:rPr lang="en-US" dirty="0" smtClean="0">
                <a:latin typeface="Bernard MT Condensed" panose="02050806060905020404" pitchFamily="18" charset="0"/>
              </a:rPr>
              <a:t>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79374" y="675197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Should students have a 1 hour sleep time after lunch?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78626" y="675197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sleeping students?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806526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Are people becoming fatter? Is it a bad thing?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79374" y="806526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Is it wrong for teachers to give candy to students?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78626" y="806526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Should we get rid of textbooks and just use online resources? </a:t>
            </a:r>
            <a:endParaRPr lang="en-US" dirty="0"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59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552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Should teachers be friends with students?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79374" y="18552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security cameras in classrooms?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8626" y="18552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Should English be a mandatory course?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49881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Does school start to early and go too late?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79374" y="149881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When should you stop listening to your parents’ advice? 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8626" y="149881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Is it important to let teenager make their own decisions?  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81210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Is freedom real?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79374" y="281210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Do video games make people more violent?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8626" y="281210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What do you think about smartphone zombies?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412539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Is it ok to cheat sometimes?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79374" y="412539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When should children get their own phone?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8626" y="412539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Should schools give rewards for high test scores?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543868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Can money buy happiness? 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79374" y="543868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Does school teach you the skills to be good at life?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8626" y="543868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Who are better students, boys or girls?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675197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Would you feel guilty about killing a zombie?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79374" y="675197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Do you trust the government?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78626" y="675197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Is graffiti art?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806526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Should alcohol be illegal?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79374" y="806526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Should education (even university) be free?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78626" y="8065268"/>
            <a:ext cx="2279374" cy="131329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nard MT Condensed" panose="02050806060905020404" pitchFamily="18" charset="0"/>
              </a:rPr>
              <a:t>Should Google collect data about you (metadata)? </a:t>
            </a:r>
            <a:endParaRPr lang="en-US" dirty="0"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67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701</Words>
  <Application>Microsoft Office PowerPoint</Application>
  <PresentationFormat>A4 Paper (210x297 mm)</PresentationFormat>
  <Paragraphs>84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Bernard MT Condensed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Tippy</dc:creator>
  <cp:lastModifiedBy>Tippy</cp:lastModifiedBy>
  <cp:revision>5</cp:revision>
  <dcterms:created xsi:type="dcterms:W3CDTF">2017-11-23T11:27:59Z</dcterms:created>
  <dcterms:modified xsi:type="dcterms:W3CDTF">2017-11-23T12:00:55Z</dcterms:modified>
</cp:coreProperties>
</file>