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7" r:id="rId31"/>
    <p:sldId id="298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F7CA-2F78-4778-BCF8-A9931D9D5019}" type="datetimeFigureOut">
              <a:rPr lang="ko-KR" altLang="en-US" smtClean="0"/>
              <a:t>2013-08-08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BEBD-0F33-4434-AD8D-05D5AA06B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F7CA-2F78-4778-BCF8-A9931D9D5019}" type="datetimeFigureOut">
              <a:rPr lang="ko-KR" altLang="en-US" smtClean="0"/>
              <a:t>2013-08-08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BEBD-0F33-4434-AD8D-05D5AA06B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F7CA-2F78-4778-BCF8-A9931D9D5019}" type="datetimeFigureOut">
              <a:rPr lang="ko-KR" altLang="en-US" smtClean="0"/>
              <a:t>2013-08-08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BEBD-0F33-4434-AD8D-05D5AA06B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F7CA-2F78-4778-BCF8-A9931D9D5019}" type="datetimeFigureOut">
              <a:rPr lang="ko-KR" altLang="en-US" smtClean="0"/>
              <a:t>2013-08-08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BEBD-0F33-4434-AD8D-05D5AA06B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F7CA-2F78-4778-BCF8-A9931D9D5019}" type="datetimeFigureOut">
              <a:rPr lang="ko-KR" altLang="en-US" smtClean="0"/>
              <a:t>2013-08-08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BEBD-0F33-4434-AD8D-05D5AA06B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F7CA-2F78-4778-BCF8-A9931D9D5019}" type="datetimeFigureOut">
              <a:rPr lang="ko-KR" altLang="en-US" smtClean="0"/>
              <a:t>2013-08-08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BEBD-0F33-4434-AD8D-05D5AA06B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F7CA-2F78-4778-BCF8-A9931D9D5019}" type="datetimeFigureOut">
              <a:rPr lang="ko-KR" altLang="en-US" smtClean="0"/>
              <a:t>2013-08-08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BEBD-0F33-4434-AD8D-05D5AA06B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F7CA-2F78-4778-BCF8-A9931D9D5019}" type="datetimeFigureOut">
              <a:rPr lang="ko-KR" altLang="en-US" smtClean="0"/>
              <a:t>2013-08-08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BEBD-0F33-4434-AD8D-05D5AA06B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F7CA-2F78-4778-BCF8-A9931D9D5019}" type="datetimeFigureOut">
              <a:rPr lang="ko-KR" altLang="en-US" smtClean="0"/>
              <a:t>2013-08-08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BEBD-0F33-4434-AD8D-05D5AA06B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F7CA-2F78-4778-BCF8-A9931D9D5019}" type="datetimeFigureOut">
              <a:rPr lang="ko-KR" altLang="en-US" smtClean="0"/>
              <a:t>2013-08-08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BEBD-0F33-4434-AD8D-05D5AA06B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F7CA-2F78-4778-BCF8-A9931D9D5019}" type="datetimeFigureOut">
              <a:rPr lang="ko-KR" altLang="en-US" smtClean="0"/>
              <a:t>2013-08-08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BEBD-0F33-4434-AD8D-05D5AA06B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F7CA-2F78-4778-BCF8-A9931D9D5019}" type="datetimeFigureOut">
              <a:rPr lang="ko-KR" altLang="en-US" smtClean="0"/>
              <a:t>2013-08-08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FBEBD-0F33-4434-AD8D-05D5AA06B6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Directions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How do I get there?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 straight for ___ _______.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Two blocks</a:t>
            </a:r>
          </a:p>
          <a:p>
            <a:endParaRPr lang="en-US" altLang="ko-KR" dirty="0"/>
          </a:p>
          <a:p>
            <a:r>
              <a:rPr lang="en-US" altLang="ko-KR" dirty="0" smtClean="0"/>
              <a:t>Ten blocks </a:t>
            </a:r>
            <a:endParaRPr lang="ko-KR" altLang="en-US" dirty="0"/>
          </a:p>
        </p:txBody>
      </p:sp>
      <p:pic>
        <p:nvPicPr>
          <p:cNvPr id="11266" name="Picture 2" descr="http://www.viewfrom5ft2.com/wp-content/uploads/2010/07/City-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14600"/>
            <a:ext cx="4667250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2438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106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933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34290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5675">
            <a:off x="15980" y="33162"/>
            <a:ext cx="1404815" cy="70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2438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106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933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34290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08040">
            <a:off x="5023411" y="122178"/>
            <a:ext cx="1404815" cy="70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2438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106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933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34290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60347">
            <a:off x="5105515" y="2390099"/>
            <a:ext cx="1404815" cy="70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2438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106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933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34290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49231">
            <a:off x="3977121" y="2621258"/>
            <a:ext cx="1404815" cy="70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2438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106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933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34290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12500">
            <a:off x="27962" y="2768442"/>
            <a:ext cx="1404815" cy="70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2438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106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933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34290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69433">
            <a:off x="-80471" y="5071182"/>
            <a:ext cx="1404815" cy="70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2438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106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933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34290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410200"/>
            <a:ext cx="1404815" cy="70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2438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106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933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34290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0640">
            <a:off x="7840681" y="5356429"/>
            <a:ext cx="1404815" cy="70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Intersection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http://midnaporehockey.ca/news_images/org_944/Image/controlled-interse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477000" cy="504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Left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etc.usf.edu/clipart/74500/74575/74575_81_R3-5_b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4038600" cy="4844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At the intersection of ________ and __________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4" name="Picture 4" descr="http://ak0.picdn.net/shutterstock/videos/1478836/preview/stock-footage-a-street-sign-indicates-the-intersection-of-main-and-wall-stre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16428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At the intersection of ________ and __________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6020" name="Picture 4" descr="http://www.almightydad.com/wp-content/uploads/2009/07/garmin-nuvi-750-gps-syste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934322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Turn ________ on _________.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7346" name="Picture 2" descr="http://www.n7cfo.com/vhf/gps/nuvi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447800"/>
            <a:ext cx="7806014" cy="5416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44196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  <a:endCxn id="6" idx="2"/>
          </p:cNvCxnSpPr>
          <p:nvPr/>
        </p:nvCxnSpPr>
        <p:spPr>
          <a:xfrm rot="5400000" flipH="1" flipV="1">
            <a:off x="4076700" y="2933700"/>
            <a:ext cx="990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057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171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5234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98804" y="122603"/>
            <a:ext cx="1404815" cy="70240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429000" y="0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Peter St. </a:t>
            </a:r>
            <a:endParaRPr lang="ko-KR" alt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733800" y="2667000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John St. </a:t>
            </a:r>
            <a:endParaRPr lang="ko-KR" alt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657600" y="541020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Alex St. </a:t>
            </a:r>
            <a:endParaRPr lang="ko-KR" alt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3048000"/>
            <a:ext cx="615553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Mary St. </a:t>
            </a:r>
            <a:endParaRPr lang="ko-KR" alt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895600" y="2971800"/>
            <a:ext cx="615553" cy="17322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Annie St. </a:t>
            </a:r>
            <a:endParaRPr lang="ko-KR" alt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638800" y="3048000"/>
            <a:ext cx="615553" cy="18347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Celina St. </a:t>
            </a:r>
            <a:endParaRPr lang="ko-KR" alt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0" y="2895600"/>
            <a:ext cx="615553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Sally St.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44196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  <a:endCxn id="6" idx="2"/>
          </p:cNvCxnSpPr>
          <p:nvPr/>
        </p:nvCxnSpPr>
        <p:spPr>
          <a:xfrm rot="5400000" flipH="1" flipV="1">
            <a:off x="4076700" y="2933700"/>
            <a:ext cx="990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057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171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324" name="AutoShape 4" descr="http://www.clker.com/cliparts/o/h/i/f/Y/K/red-car-top-view.svg"/>
          <p:cNvSpPr>
            <a:spLocks noChangeAspect="1" noChangeArrowheads="1"/>
          </p:cNvSpPr>
          <p:nvPr/>
        </p:nvSpPr>
        <p:spPr bwMode="auto">
          <a:xfrm>
            <a:off x="168275" y="-1676400"/>
            <a:ext cx="4667250" cy="3505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326" name="AutoShape 6" descr="http://www.clker.com/cliparts/o/h/i/f/Y/K/red-car-top-view.svg"/>
          <p:cNvSpPr>
            <a:spLocks noChangeAspect="1" noChangeArrowheads="1"/>
          </p:cNvSpPr>
          <p:nvPr/>
        </p:nvSpPr>
        <p:spPr bwMode="auto">
          <a:xfrm>
            <a:off x="168275" y="-1676400"/>
            <a:ext cx="4667250" cy="3505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328" name="AutoShape 8" descr="http://www.clker.com/cliparts/f/r/5/5/H/c/red-car-top-view.svg"/>
          <p:cNvSpPr>
            <a:spLocks noChangeAspect="1" noChangeArrowheads="1"/>
          </p:cNvSpPr>
          <p:nvPr/>
        </p:nvSpPr>
        <p:spPr bwMode="auto">
          <a:xfrm>
            <a:off x="168275" y="-1676400"/>
            <a:ext cx="4667250" cy="3505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4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51203" y="1646603"/>
            <a:ext cx="1404815" cy="70240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429000" y="0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Peter St. </a:t>
            </a:r>
            <a:endParaRPr lang="ko-KR" alt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733800" y="2667000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John St. </a:t>
            </a:r>
            <a:endParaRPr lang="ko-KR" alt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3657600" y="541020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Alex St. </a:t>
            </a:r>
            <a:endParaRPr lang="ko-KR" alt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" y="3048000"/>
            <a:ext cx="615553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Mary St. </a:t>
            </a:r>
            <a:endParaRPr lang="ko-KR" alt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895600" y="2971800"/>
            <a:ext cx="615553" cy="17322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Annie St. </a:t>
            </a:r>
            <a:endParaRPr lang="ko-KR" alt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638800" y="3048000"/>
            <a:ext cx="615553" cy="18347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Celina St. </a:t>
            </a:r>
            <a:endParaRPr lang="ko-KR" alt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382000" y="2895600"/>
            <a:ext cx="615553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Sally St.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44196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  <a:endCxn id="6" idx="2"/>
          </p:cNvCxnSpPr>
          <p:nvPr/>
        </p:nvCxnSpPr>
        <p:spPr>
          <a:xfrm rot="5400000" flipH="1" flipV="1">
            <a:off x="4076700" y="2933700"/>
            <a:ext cx="990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057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171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90800"/>
            <a:ext cx="1404815" cy="70240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429000" y="0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Peter St. </a:t>
            </a:r>
            <a:endParaRPr lang="ko-KR" alt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733800" y="2667000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John St. </a:t>
            </a:r>
            <a:endParaRPr lang="ko-KR" alt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0" y="541020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Alex St. </a:t>
            </a:r>
            <a:endParaRPr lang="ko-KR" alt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048000"/>
            <a:ext cx="615553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Mary St. </a:t>
            </a:r>
            <a:endParaRPr lang="ko-KR" alt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895600" y="2971800"/>
            <a:ext cx="615553" cy="17322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Annie St. </a:t>
            </a:r>
            <a:endParaRPr lang="ko-KR" alt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638800" y="3048000"/>
            <a:ext cx="615553" cy="18347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Celina St. </a:t>
            </a:r>
            <a:endParaRPr lang="ko-KR" alt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382000" y="2895600"/>
            <a:ext cx="615553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Sally St.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44196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  <a:endCxn id="6" idx="2"/>
          </p:cNvCxnSpPr>
          <p:nvPr/>
        </p:nvCxnSpPr>
        <p:spPr>
          <a:xfrm rot="5400000" flipH="1" flipV="1">
            <a:off x="4076700" y="2933700"/>
            <a:ext cx="990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057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171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68196" y="4085004"/>
            <a:ext cx="1404815" cy="70240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429000" y="0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Peter St. </a:t>
            </a:r>
            <a:endParaRPr lang="ko-KR" alt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733800" y="2667000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John St. </a:t>
            </a:r>
            <a:endParaRPr lang="ko-KR" alt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0" y="541020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Alex St. </a:t>
            </a:r>
            <a:endParaRPr lang="ko-KR" alt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048000"/>
            <a:ext cx="615553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Mary St. </a:t>
            </a:r>
            <a:endParaRPr lang="ko-KR" alt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895600" y="2971800"/>
            <a:ext cx="615553" cy="17322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Annie St. </a:t>
            </a:r>
            <a:endParaRPr lang="ko-KR" alt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638800" y="3048000"/>
            <a:ext cx="615553" cy="18347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Celina St. </a:t>
            </a:r>
            <a:endParaRPr lang="ko-KR" alt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382000" y="2895600"/>
            <a:ext cx="615553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Sally St.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44196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  <a:endCxn id="6" idx="2"/>
          </p:cNvCxnSpPr>
          <p:nvPr/>
        </p:nvCxnSpPr>
        <p:spPr>
          <a:xfrm rot="5400000" flipH="1" flipV="1">
            <a:off x="4076700" y="2933700"/>
            <a:ext cx="990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057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171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334000"/>
            <a:ext cx="1404815" cy="70240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429000" y="0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Peter St. </a:t>
            </a:r>
            <a:endParaRPr lang="ko-KR" alt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733800" y="2667000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John St. </a:t>
            </a:r>
            <a:endParaRPr lang="ko-KR" alt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0" y="541020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Alex St. </a:t>
            </a:r>
            <a:endParaRPr lang="ko-KR" alt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048000"/>
            <a:ext cx="615553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Mary St. </a:t>
            </a:r>
            <a:endParaRPr lang="ko-KR" alt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895600" y="2971800"/>
            <a:ext cx="615553" cy="17322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Annie St. </a:t>
            </a:r>
            <a:endParaRPr lang="ko-KR" alt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638800" y="3048000"/>
            <a:ext cx="615553" cy="18347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Celina St. </a:t>
            </a:r>
            <a:endParaRPr lang="ko-KR" alt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382000" y="2895600"/>
            <a:ext cx="615553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Sally St.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400800" y="6858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429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61722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1295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Start 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848600" y="5105400"/>
            <a:ext cx="14478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Finish</a:t>
            </a:r>
            <a:endParaRPr lang="ko-KR" alt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65532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44196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  <a:endCxn id="6" idx="2"/>
          </p:cNvCxnSpPr>
          <p:nvPr/>
        </p:nvCxnSpPr>
        <p:spPr>
          <a:xfrm rot="5400000" flipH="1" flipV="1">
            <a:off x="4076700" y="2933700"/>
            <a:ext cx="990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400" y="48768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057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171406" y="381794"/>
            <a:ext cx="76438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9600" y="35814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clker.com/cliparts/r/Z/D/N/E/w/red-car-top-view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410200"/>
            <a:ext cx="1404815" cy="70240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429000" y="0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Peter St. </a:t>
            </a:r>
            <a:endParaRPr lang="ko-KR" alt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733800" y="2667000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John St. </a:t>
            </a:r>
            <a:endParaRPr lang="ko-KR" alt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0" y="541020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Alex St. </a:t>
            </a:r>
            <a:endParaRPr lang="ko-KR" alt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048000"/>
            <a:ext cx="615553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Mary St. </a:t>
            </a:r>
            <a:endParaRPr lang="ko-KR" alt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895600" y="2971800"/>
            <a:ext cx="615553" cy="17322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Annie St. </a:t>
            </a:r>
            <a:endParaRPr lang="ko-KR" alt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638800" y="3048000"/>
            <a:ext cx="615553" cy="18347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Celina St. </a:t>
            </a:r>
            <a:endParaRPr lang="ko-KR" alt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382000" y="2895600"/>
            <a:ext cx="615553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 smtClean="0"/>
              <a:t>Sally St.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Its on the ______.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Left</a:t>
            </a:r>
          </a:p>
          <a:p>
            <a:r>
              <a:rPr lang="en-US" altLang="ko-KR" dirty="0" smtClean="0"/>
              <a:t>Right</a:t>
            </a:r>
          </a:p>
          <a:p>
            <a:endParaRPr lang="ko-KR" altLang="en-US" dirty="0"/>
          </a:p>
        </p:txBody>
      </p:sp>
      <p:pic>
        <p:nvPicPr>
          <p:cNvPr id="5122" name="Picture 2" descr="http://thumbs.dreamstime.com/z/ginza-shopping-district-tokyo-japan-23340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442" y="2209800"/>
            <a:ext cx="6986558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Right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7410" name="Picture 2" descr="http://pppcatalog.com/store/image/cache/data/traffic-sign-right-turn-only-4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78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Using these directions: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do I get to *********?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From ______________ to _____________.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://www.michellehenry.fr/map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825"/>
            <a:ext cx="9144000" cy="664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decalsplanet.com/img_b/vinyl-decal-sticker-9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6553200" cy="65532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Straight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U-Turn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8914" name="Picture 2" descr="http://amystorms.com/wp-content/uploads/2010/09/u-tu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4343400" cy="4736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Stop Lights / Traffic Lights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7890" name="Picture 2" descr="http://images.gasbuddy.com/images/blogimages/20101229125635traff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399"/>
            <a:ext cx="3276600" cy="4909071"/>
          </a:xfrm>
          <a:prstGeom prst="rect">
            <a:avLst/>
          </a:prstGeom>
          <a:noFill/>
        </p:spPr>
      </p:pic>
      <p:pic>
        <p:nvPicPr>
          <p:cNvPr id="37892" name="Picture 4" descr="http://www.clker.com/cliparts/e/9/f/d/11949849751056341160traffic_light_dan_gerhar_01.svg.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57400"/>
            <a:ext cx="3409950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05000"/>
            <a:ext cx="1905000" cy="1066800"/>
          </a:xfrm>
        </p:spPr>
        <p:txBody>
          <a:bodyPr/>
          <a:lstStyle/>
          <a:p>
            <a:r>
              <a:rPr lang="en-US" altLang="ko-KR" dirty="0" smtClean="0"/>
              <a:t>Stop </a:t>
            </a:r>
            <a:endParaRPr lang="ko-KR" altLang="en-US" dirty="0"/>
          </a:p>
        </p:txBody>
      </p:sp>
      <p:pic>
        <p:nvPicPr>
          <p:cNvPr id="4" name="Picture 4" descr="http://www.clker.com/cliparts/e/9/f/d/11949849751056341160traffic_light_dan_gerhar_01.svg.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76400"/>
            <a:ext cx="3409950" cy="40100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4572000"/>
            <a:ext cx="190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3200400"/>
            <a:ext cx="2362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Caution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Arrow Connector 10"/>
          <p:cNvCxnSpPr>
            <a:stCxn id="2" idx="3"/>
          </p:cNvCxnSpPr>
          <p:nvPr/>
        </p:nvCxnSpPr>
        <p:spPr>
          <a:xfrm>
            <a:off x="3657600" y="2438400"/>
            <a:ext cx="3048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</p:cNvCxnSpPr>
          <p:nvPr/>
        </p:nvCxnSpPr>
        <p:spPr>
          <a:xfrm flipV="1">
            <a:off x="3657600" y="5029200"/>
            <a:ext cx="28956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3733800" y="3733800"/>
            <a:ext cx="2895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Go straight</a:t>
            </a:r>
          </a:p>
          <a:p>
            <a:endParaRPr lang="en-US" altLang="ko-KR" dirty="0"/>
          </a:p>
          <a:p>
            <a:r>
              <a:rPr lang="en-US" altLang="ko-KR" dirty="0" smtClean="0"/>
              <a:t>Turn left</a:t>
            </a:r>
          </a:p>
          <a:p>
            <a:endParaRPr lang="en-US" altLang="ko-KR" dirty="0"/>
          </a:p>
          <a:p>
            <a:r>
              <a:rPr lang="en-US" altLang="ko-KR" dirty="0" smtClean="0"/>
              <a:t>Turn right  </a:t>
            </a:r>
            <a:endParaRPr lang="ko-KR" altLang="en-US" dirty="0"/>
          </a:p>
        </p:txBody>
      </p:sp>
      <p:pic>
        <p:nvPicPr>
          <p:cNvPr id="14338" name="Picture 2" descr="http://www.teameurope.net/media/career/start/left-straight-or-r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057400"/>
            <a:ext cx="4667250" cy="2686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Block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http://denverinfill.com/blog/wp-content/uploads/2012/05/2012-05-08_one-city-blo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4763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228</Words>
  <Application>Microsoft Office PowerPoint</Application>
  <PresentationFormat>On-screen Show (4:3)</PresentationFormat>
  <Paragraphs>102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Directions</vt:lpstr>
      <vt:lpstr>Left </vt:lpstr>
      <vt:lpstr>Right </vt:lpstr>
      <vt:lpstr>Straight </vt:lpstr>
      <vt:lpstr>U-Turn </vt:lpstr>
      <vt:lpstr>Stop Lights / Traffic Lights </vt:lpstr>
      <vt:lpstr>Stop </vt:lpstr>
      <vt:lpstr>Slide 8</vt:lpstr>
      <vt:lpstr>Block </vt:lpstr>
      <vt:lpstr>Go straight for ___ _______.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Intersection </vt:lpstr>
      <vt:lpstr>At the intersection of ________ and __________</vt:lpstr>
      <vt:lpstr>At the intersection of ________ and __________</vt:lpstr>
      <vt:lpstr>Turn ________ on _________.</vt:lpstr>
      <vt:lpstr>Slide 23</vt:lpstr>
      <vt:lpstr>Slide 24</vt:lpstr>
      <vt:lpstr>Slide 25</vt:lpstr>
      <vt:lpstr>Slide 26</vt:lpstr>
      <vt:lpstr>Slide 27</vt:lpstr>
      <vt:lpstr>Slide 28</vt:lpstr>
      <vt:lpstr>Its on the ______.</vt:lpstr>
      <vt:lpstr>Using these directions: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dc:creator>user</dc:creator>
  <cp:lastModifiedBy>user</cp:lastModifiedBy>
  <cp:revision>4</cp:revision>
  <dcterms:created xsi:type="dcterms:W3CDTF">2013-08-08T01:54:30Z</dcterms:created>
  <dcterms:modified xsi:type="dcterms:W3CDTF">2013-08-08T02:36:56Z</dcterms:modified>
</cp:coreProperties>
</file>