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6" r:id="rId10"/>
    <p:sldId id="263" r:id="rId11"/>
    <p:sldId id="267" r:id="rId12"/>
    <p:sldId id="264" r:id="rId13"/>
    <p:sldId id="278" r:id="rId14"/>
    <p:sldId id="279" r:id="rId15"/>
    <p:sldId id="280" r:id="rId16"/>
    <p:sldId id="281" r:id="rId17"/>
    <p:sldId id="268" r:id="rId18"/>
    <p:sldId id="271" r:id="rId19"/>
    <p:sldId id="269" r:id="rId20"/>
    <p:sldId id="265" r:id="rId21"/>
    <p:sldId id="272" r:id="rId22"/>
    <p:sldId id="273" r:id="rId23"/>
    <p:sldId id="274" r:id="rId24"/>
    <p:sldId id="275" r:id="rId25"/>
    <p:sldId id="276" r:id="rId26"/>
    <p:sldId id="282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FB81-AE00-4B08-8D86-BFC2E84A1AFC}" type="datetimeFigureOut">
              <a:rPr lang="ko-KR" altLang="en-US" smtClean="0"/>
              <a:pPr/>
              <a:t>2015-04-15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9292-6964-417F-B8DA-21A662A7DC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1.trekearth.com/photos/5043/changdeokgung_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1015215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514600"/>
            <a:ext cx="5486400" cy="1085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Directions #2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How can I get to...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Could you tell me the way to...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Please tell me the way to...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Conversation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Excuse me.  How can I get to </a:t>
            </a:r>
            <a:r>
              <a:rPr lang="en-US" altLang="ko-KR" dirty="0" err="1" smtClean="0">
                <a:solidFill>
                  <a:srgbClr val="C00000"/>
                </a:solidFill>
              </a:rPr>
              <a:t>Changdeokgung</a:t>
            </a:r>
            <a:r>
              <a:rPr lang="en-US" altLang="ko-KR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</a:t>
            </a:r>
            <a:r>
              <a:rPr lang="en-US" altLang="ko-KR" b="1" dirty="0" smtClean="0"/>
              <a:t>Take the subway </a:t>
            </a:r>
            <a:r>
              <a:rPr lang="en-US" altLang="ko-KR" dirty="0" smtClean="0">
                <a:solidFill>
                  <a:srgbClr val="0070C0"/>
                </a:solidFill>
              </a:rPr>
              <a:t>and get off at </a:t>
            </a:r>
            <a:r>
              <a:rPr lang="en-US" altLang="ko-KR" dirty="0" err="1" smtClean="0">
                <a:solidFill>
                  <a:srgbClr val="0070C0"/>
                </a:solidFill>
              </a:rPr>
              <a:t>Anguk</a:t>
            </a:r>
            <a:r>
              <a:rPr lang="en-US" altLang="ko-KR" dirty="0" smtClean="0">
                <a:solidFill>
                  <a:srgbClr val="0070C0"/>
                </a:solidFill>
              </a:rPr>
              <a:t> Station.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How long does it take from here?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It takes 15 minutes.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Take ____________. </a:t>
            </a:r>
            <a:endParaRPr lang="ko-KR" altLang="en-US" dirty="0"/>
          </a:p>
        </p:txBody>
      </p:sp>
      <p:pic>
        <p:nvPicPr>
          <p:cNvPr id="9218" name="Picture 2" descr="http://primove.bombardier.com/typo3temp/GB/b40b4721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699"/>
            <a:ext cx="4286250" cy="24003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0"/>
            <a:ext cx="4876800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the subway</a:t>
            </a:r>
          </a:p>
          <a:p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a bus</a:t>
            </a:r>
          </a:p>
          <a:p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the train</a:t>
            </a:r>
          </a:p>
          <a:p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a taxi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Conversation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Excuse me.  How can I get to </a:t>
            </a:r>
            <a:r>
              <a:rPr lang="en-US" altLang="ko-KR" dirty="0" err="1" smtClean="0">
                <a:solidFill>
                  <a:srgbClr val="C00000"/>
                </a:solidFill>
              </a:rPr>
              <a:t>Changdeokgung</a:t>
            </a:r>
            <a:r>
              <a:rPr lang="en-US" altLang="ko-KR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Take the subway </a:t>
            </a:r>
            <a:r>
              <a:rPr lang="en-US" altLang="ko-KR" b="1" dirty="0" smtClean="0"/>
              <a:t>and get off at </a:t>
            </a:r>
            <a:r>
              <a:rPr lang="en-US" altLang="ko-KR" b="1" dirty="0" err="1" smtClean="0"/>
              <a:t>Anguk</a:t>
            </a:r>
            <a:r>
              <a:rPr lang="en-US" altLang="ko-KR" b="1" dirty="0" smtClean="0"/>
              <a:t> Station.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How long does it take from here?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It takes 15 minutes.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Take ______ and get off at ______.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60" y="1524000"/>
            <a:ext cx="91882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1"/>
            <a:ext cx="91202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Take ______ and get off at ______.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58311"/>
            <a:ext cx="9144000" cy="519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Take ______ and get off at ______.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Conversation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Excuse me.  How can I get to </a:t>
            </a:r>
            <a:r>
              <a:rPr lang="en-US" altLang="ko-KR" dirty="0" err="1" smtClean="0">
                <a:solidFill>
                  <a:srgbClr val="C00000"/>
                </a:solidFill>
              </a:rPr>
              <a:t>Changdeokgung</a:t>
            </a:r>
            <a:r>
              <a:rPr lang="en-US" altLang="ko-KR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Take the subway and get off at </a:t>
            </a:r>
            <a:r>
              <a:rPr lang="en-US" altLang="ko-KR" dirty="0" err="1" smtClean="0">
                <a:solidFill>
                  <a:srgbClr val="0070C0"/>
                </a:solidFill>
              </a:rPr>
              <a:t>Anguk</a:t>
            </a:r>
            <a:r>
              <a:rPr lang="en-US" altLang="ko-KR" dirty="0" smtClean="0">
                <a:solidFill>
                  <a:srgbClr val="0070C0"/>
                </a:solidFill>
              </a:rPr>
              <a:t> Station.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</a:t>
            </a:r>
            <a:r>
              <a:rPr lang="en-US" altLang="ko-KR" b="1" dirty="0" smtClean="0"/>
              <a:t>How long does it take from here?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It takes 15 minutes.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How long does it take from here?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altLang="ko-KR" dirty="0" smtClean="0"/>
              <a:t>How far is it to...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Conversation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Excuse me.  How can I get to </a:t>
            </a:r>
            <a:r>
              <a:rPr lang="en-US" altLang="ko-KR" dirty="0" err="1" smtClean="0">
                <a:solidFill>
                  <a:srgbClr val="C00000"/>
                </a:solidFill>
              </a:rPr>
              <a:t>Changdeokgung</a:t>
            </a:r>
            <a:r>
              <a:rPr lang="en-US" altLang="ko-KR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Take the subway and get off at </a:t>
            </a:r>
            <a:r>
              <a:rPr lang="en-US" altLang="ko-KR" dirty="0" err="1" smtClean="0">
                <a:solidFill>
                  <a:srgbClr val="0070C0"/>
                </a:solidFill>
              </a:rPr>
              <a:t>Anguk</a:t>
            </a:r>
            <a:r>
              <a:rPr lang="en-US" altLang="ko-KR" dirty="0" smtClean="0">
                <a:solidFill>
                  <a:srgbClr val="0070C0"/>
                </a:solidFill>
              </a:rPr>
              <a:t> Station.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How long does it take from here?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It takes </a:t>
            </a:r>
            <a:r>
              <a:rPr lang="en-US" altLang="ko-KR" b="1" dirty="0" smtClean="0">
                <a:solidFill>
                  <a:srgbClr val="00B050"/>
                </a:solidFill>
              </a:rPr>
              <a:t>about</a:t>
            </a:r>
            <a:r>
              <a:rPr lang="en-US" altLang="ko-KR" dirty="0" smtClean="0">
                <a:solidFill>
                  <a:srgbClr val="0070C0"/>
                </a:solidFill>
              </a:rPr>
              <a:t> 15 minutes.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Conversation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Excuse me.  How can I get to </a:t>
            </a:r>
            <a:r>
              <a:rPr lang="en-US" altLang="ko-KR" dirty="0" err="1" smtClean="0">
                <a:solidFill>
                  <a:srgbClr val="C00000"/>
                </a:solidFill>
              </a:rPr>
              <a:t>Changdeokgung</a:t>
            </a:r>
            <a:r>
              <a:rPr lang="en-US" altLang="ko-KR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Take the subway and get off at </a:t>
            </a:r>
            <a:r>
              <a:rPr lang="en-US" altLang="ko-KR" dirty="0" err="1" smtClean="0">
                <a:solidFill>
                  <a:srgbClr val="0070C0"/>
                </a:solidFill>
              </a:rPr>
              <a:t>Anguk</a:t>
            </a:r>
            <a:r>
              <a:rPr lang="en-US" altLang="ko-KR" dirty="0" smtClean="0">
                <a:solidFill>
                  <a:srgbClr val="0070C0"/>
                </a:solidFill>
              </a:rPr>
              <a:t> Station.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How long does it take from here?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It takes 15 minutes.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places would you recommend in </a:t>
            </a:r>
            <a:r>
              <a:rPr lang="en-US" altLang="ko-KR" dirty="0" err="1" smtClean="0"/>
              <a:t>Daejeon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8194" name="Picture 2" descr="https://upload.wikimedia.org/wikipedia/commons/1/13/Expo_Science_Park_in_Daej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0932" y="2590800"/>
            <a:ext cx="12834932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Fill in the information</a:t>
            </a:r>
            <a:endParaRPr lang="ko-KR" altLang="en-US" dirty="0"/>
          </a:p>
        </p:txBody>
      </p:sp>
      <p:pic>
        <p:nvPicPr>
          <p:cNvPr id="1026" name="Picture 2" descr="K:\Students 2013\fall semester 2013\pictures\SAM_0664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0" y="1807635"/>
            <a:ext cx="9144000" cy="5050366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28600" y="4800600"/>
            <a:ext cx="2971800" cy="1905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400800" y="2362200"/>
            <a:ext cx="2971800" cy="1905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400800" y="4800600"/>
            <a:ext cx="2971800" cy="1905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Practice using conversation A: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1752600" y="1371600"/>
            <a:ext cx="5257800" cy="524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Practice using conversation A: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1905000" y="1447800"/>
            <a:ext cx="5210175" cy="511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Practice using conversation A: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981200" y="1371600"/>
            <a:ext cx="4600575" cy="530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Practice with a partner using “C” 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676400"/>
          <a:ext cx="8763000" cy="3733804"/>
        </p:xfrm>
        <a:graphic>
          <a:graphicData uri="http://schemas.openxmlformats.org/drawingml/2006/table">
            <a:tbl>
              <a:tblPr/>
              <a:tblGrid>
                <a:gridCol w="4555369"/>
                <a:gridCol w="4207631"/>
              </a:tblGrid>
              <a:tr h="947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latin typeface="Verdana"/>
                        </a:rPr>
                        <a:t>Places your partner recommends   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latin typeface="Verdana"/>
                        </a:rPr>
                        <a:t>How to get there 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6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8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6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　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 (p.134B)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Excuse me. __________________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Take the subway and get off at </a:t>
            </a:r>
            <a:r>
              <a:rPr lang="en-US" altLang="ko-KR" dirty="0" err="1" smtClean="0">
                <a:solidFill>
                  <a:srgbClr val="0070C0"/>
                </a:solidFill>
              </a:rPr>
              <a:t>Anguk</a:t>
            </a:r>
            <a:r>
              <a:rPr lang="en-US" altLang="ko-KR" dirty="0" smtClean="0">
                <a:solidFill>
                  <a:srgbClr val="0070C0"/>
                </a:solidFill>
              </a:rPr>
              <a:t> Station.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___________________.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It takes only 10 minutes.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Can I walk there instead of taking the subway?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It’s possible, ____________________.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Oh, that’s too long.  The subway would be better.  Thank you.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You’re welcome.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581400" y="0"/>
            <a:ext cx="5562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How long does it take from here?</a:t>
            </a:r>
          </a:p>
          <a:p>
            <a:pPr algn="ctr"/>
            <a:r>
              <a:rPr lang="en-US" altLang="ko-KR" sz="2400" dirty="0" smtClean="0"/>
              <a:t>But it’ll take over 30 minutes.</a:t>
            </a:r>
          </a:p>
          <a:p>
            <a:pPr algn="ctr"/>
            <a:r>
              <a:rPr lang="en-US" altLang="ko-KR" sz="2400" dirty="0" smtClean="0"/>
              <a:t>How can I get to </a:t>
            </a:r>
            <a:r>
              <a:rPr lang="en-US" altLang="ko-KR" sz="2400" dirty="0" err="1" smtClean="0"/>
              <a:t>Changdeokgung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“gung” (-</a:t>
            </a:r>
            <a:r>
              <a:rPr lang="ko-KR" altLang="en-US" dirty="0" smtClean="0"/>
              <a:t>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Palace </a:t>
            </a:r>
            <a:endParaRPr lang="ko-KR" altLang="en-US" dirty="0"/>
          </a:p>
        </p:txBody>
      </p:sp>
      <p:pic>
        <p:nvPicPr>
          <p:cNvPr id="15362" name="Picture 2" descr="http://api.ning.com/files/6G2uNkWgRtAwgOoKZaTvJZgu*AALd944viu3d9RjqoAkOygAf-RauMzbRs2gQXgFH*SPR8xfVudoLkZxxzU5Je24Zjvi4ZbL/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5200"/>
            <a:ext cx="926747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nglish.chosun.com/site/data/img_dir/2012/01/24/201201240017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4294"/>
            <a:ext cx="9144000" cy="60899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err="1" smtClean="0"/>
              <a:t>Changdeokgung</a:t>
            </a:r>
            <a:r>
              <a:rPr lang="en-US" altLang="ko-KR" dirty="0" smtClean="0"/>
              <a:t> = </a:t>
            </a:r>
            <a:endParaRPr lang="ko-KR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Changdeok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Palace 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astasia.gatech.edu/archive/img/2008%20pictures/EAP%2008%20photos/Korea/Bulguksa%20temple,%20Ko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3990" y="609600"/>
            <a:ext cx="4690009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사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Temple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역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Station </a:t>
            </a:r>
            <a:endParaRPr lang="ko-KR" altLang="en-US" dirty="0"/>
          </a:p>
        </p:txBody>
      </p:sp>
      <p:pic>
        <p:nvPicPr>
          <p:cNvPr id="12292" name="Picture 4" descr="http://upload.wikimedia.org/wikipedia/commons/d/d9/Seoul-station-concou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621" y="2438400"/>
            <a:ext cx="699438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천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River / Stream </a:t>
            </a:r>
            <a:endParaRPr lang="ko-KR" altLang="en-US" dirty="0"/>
          </a:p>
        </p:txBody>
      </p:sp>
      <p:pic>
        <p:nvPicPr>
          <p:cNvPr id="33794" name="Picture 2" descr="http://upload.wikimedia.org/wikipedia/ko/d/dc/Gapcheon%28200908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527179"/>
            <a:ext cx="7315200" cy="4330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마을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Village </a:t>
            </a:r>
            <a:endParaRPr lang="ko-KR" altLang="en-US" dirty="0"/>
          </a:p>
        </p:txBody>
      </p:sp>
      <p:pic>
        <p:nvPicPr>
          <p:cNvPr id="11266" name="Picture 2" descr="http://jmland.cafe24.com/english/UserFiles/Image/Special%20Tour/Tour%20Destinations%20Info/Sightseeing/Destinations%20by%20Region/Namsan%20Hanok%20Vill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299" y="1828800"/>
            <a:ext cx="6552701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Conversation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Excuse me.  </a:t>
            </a:r>
            <a:r>
              <a:rPr lang="en-US" altLang="ko-KR" b="1" dirty="0" smtClean="0"/>
              <a:t>How can I get to </a:t>
            </a:r>
            <a:r>
              <a:rPr lang="en-US" altLang="ko-KR" dirty="0" err="1" smtClean="0">
                <a:solidFill>
                  <a:srgbClr val="C00000"/>
                </a:solidFill>
              </a:rPr>
              <a:t>Changdeokgung</a:t>
            </a:r>
            <a:r>
              <a:rPr lang="en-US" altLang="ko-KR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 Take the subway and get off at </a:t>
            </a:r>
            <a:r>
              <a:rPr lang="en-US" altLang="ko-KR" dirty="0" err="1" smtClean="0">
                <a:solidFill>
                  <a:srgbClr val="0070C0"/>
                </a:solidFill>
              </a:rPr>
              <a:t>Anguk</a:t>
            </a:r>
            <a:r>
              <a:rPr lang="en-US" altLang="ko-KR" dirty="0" smtClean="0">
                <a:solidFill>
                  <a:srgbClr val="0070C0"/>
                </a:solidFill>
              </a:rPr>
              <a:t> Station.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A:  How long does it take from here?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B: It takes 15 minutes.  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487</Words>
  <Application>Microsoft Office PowerPoint</Application>
  <PresentationFormat>화면 슬라이드 쇼(4:3)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Theme</vt:lpstr>
      <vt:lpstr>Directions #2</vt:lpstr>
      <vt:lpstr>Conversation</vt:lpstr>
      <vt:lpstr>What is “gung” (-궁)</vt:lpstr>
      <vt:lpstr>Changdeokgung = </vt:lpstr>
      <vt:lpstr>-사</vt:lpstr>
      <vt:lpstr>-역</vt:lpstr>
      <vt:lpstr>-천</vt:lpstr>
      <vt:lpstr>-마을</vt:lpstr>
      <vt:lpstr>Conversation</vt:lpstr>
      <vt:lpstr>How can I get to...</vt:lpstr>
      <vt:lpstr>Conversation</vt:lpstr>
      <vt:lpstr>Take ____________. </vt:lpstr>
      <vt:lpstr>Conversation</vt:lpstr>
      <vt:lpstr>Take ______ and get off at ______. </vt:lpstr>
      <vt:lpstr>슬라이드 15</vt:lpstr>
      <vt:lpstr>슬라이드 16</vt:lpstr>
      <vt:lpstr>Conversation</vt:lpstr>
      <vt:lpstr>How long does it take from here?</vt:lpstr>
      <vt:lpstr>Conversation</vt:lpstr>
      <vt:lpstr>What places would you recommend in Daejeon?</vt:lpstr>
      <vt:lpstr>Fill in the information</vt:lpstr>
      <vt:lpstr>Practice using conversation A: </vt:lpstr>
      <vt:lpstr>Practice using conversation A: </vt:lpstr>
      <vt:lpstr>Practice using conversation A: </vt:lpstr>
      <vt:lpstr>Practice with a partner using “C” </vt:lpstr>
      <vt:lpstr>Review (p.134B)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 #2</dc:title>
  <dc:creator>user</dc:creator>
  <cp:lastModifiedBy>user</cp:lastModifiedBy>
  <cp:revision>22</cp:revision>
  <dcterms:created xsi:type="dcterms:W3CDTF">2013-08-06T05:32:44Z</dcterms:created>
  <dcterms:modified xsi:type="dcterms:W3CDTF">2015-04-15T07:29:42Z</dcterms:modified>
</cp:coreProperties>
</file>