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2" r:id="rId4"/>
    <p:sldId id="293" r:id="rId5"/>
    <p:sldId id="299" r:id="rId6"/>
    <p:sldId id="295" r:id="rId7"/>
    <p:sldId id="270" r:id="rId8"/>
    <p:sldId id="275" r:id="rId9"/>
    <p:sldId id="267" r:id="rId10"/>
    <p:sldId id="261" r:id="rId11"/>
    <p:sldId id="294" r:id="rId12"/>
    <p:sldId id="298" r:id="rId13"/>
    <p:sldId id="297" r:id="rId14"/>
    <p:sldId id="300" r:id="rId15"/>
    <p:sldId id="304" r:id="rId16"/>
    <p:sldId id="274" r:id="rId17"/>
    <p:sldId id="272" r:id="rId18"/>
    <p:sldId id="273" r:id="rId19"/>
    <p:sldId id="276" r:id="rId20"/>
    <p:sldId id="277" r:id="rId21"/>
    <p:sldId id="302" r:id="rId22"/>
    <p:sldId id="301" r:id="rId23"/>
    <p:sldId id="303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94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40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71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82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9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95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78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32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56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07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50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A5C22-F73A-4620-A740-44219BDCDAD2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7307-A34C-4090-9678-A239A10C1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39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 on the card: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Something you like to do.</a:t>
            </a:r>
          </a:p>
          <a:p>
            <a:pPr lvl="1"/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Yellow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Something you don’t like to do?  </a:t>
            </a:r>
          </a:p>
          <a:p>
            <a:pPr lvl="1"/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사각형 설명선 3"/>
          <p:cNvSpPr/>
          <p:nvPr/>
        </p:nvSpPr>
        <p:spPr>
          <a:xfrm>
            <a:off x="6300192" y="1633364"/>
            <a:ext cx="2304256" cy="792088"/>
          </a:xfrm>
          <a:prstGeom prst="wedgeRectCallout">
            <a:avLst>
              <a:gd name="adj1" fmla="val 61279"/>
              <a:gd name="adj2" fmla="val -243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Play basketball</a:t>
            </a:r>
            <a:endParaRPr lang="ko-KR" altLang="en-US" dirty="0"/>
          </a:p>
        </p:txBody>
      </p:sp>
      <p:sp>
        <p:nvSpPr>
          <p:cNvPr id="5" name="사각형 설명선 4"/>
          <p:cNvSpPr/>
          <p:nvPr/>
        </p:nvSpPr>
        <p:spPr>
          <a:xfrm>
            <a:off x="6516216" y="2281436"/>
            <a:ext cx="2304256" cy="792088"/>
          </a:xfrm>
          <a:prstGeom prst="wedgeRectCallout">
            <a:avLst>
              <a:gd name="adj1" fmla="val 61279"/>
              <a:gd name="adj2" fmla="val -243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Eat candy </a:t>
            </a:r>
            <a:endParaRPr lang="ko-KR" altLang="en-US" dirty="0"/>
          </a:p>
        </p:txBody>
      </p:sp>
      <p:sp>
        <p:nvSpPr>
          <p:cNvPr id="6" name="사각형 설명선 5"/>
          <p:cNvSpPr/>
          <p:nvPr/>
        </p:nvSpPr>
        <p:spPr>
          <a:xfrm>
            <a:off x="6372200" y="4225652"/>
            <a:ext cx="2304256" cy="792088"/>
          </a:xfrm>
          <a:prstGeom prst="wedgeRectCallout">
            <a:avLst>
              <a:gd name="adj1" fmla="val 61279"/>
              <a:gd name="adj2" fmla="val -24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Run a marathon</a:t>
            </a:r>
            <a:endParaRPr lang="ko-KR" altLang="en-US" dirty="0"/>
          </a:p>
        </p:txBody>
      </p:sp>
      <p:sp>
        <p:nvSpPr>
          <p:cNvPr id="7" name="사각형 설명선 6"/>
          <p:cNvSpPr/>
          <p:nvPr/>
        </p:nvSpPr>
        <p:spPr>
          <a:xfrm>
            <a:off x="6588224" y="4873724"/>
            <a:ext cx="2304256" cy="792088"/>
          </a:xfrm>
          <a:prstGeom prst="wedgeRectCallout">
            <a:avLst>
              <a:gd name="adj1" fmla="val 61279"/>
              <a:gd name="adj2" fmla="val -24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Get punched in the face.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90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Neither / Either / Both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9388"/>
            <a:ext cx="5050904" cy="2028056"/>
          </a:xfrm>
        </p:spPr>
        <p:txBody>
          <a:bodyPr/>
          <a:lstStyle/>
          <a:p>
            <a:r>
              <a:rPr lang="en-CA" dirty="0" smtClean="0">
                <a:solidFill>
                  <a:srgbClr val="7030A0"/>
                </a:solidFill>
              </a:rPr>
              <a:t>2</a:t>
            </a:r>
            <a:r>
              <a:rPr lang="en-CA" dirty="0" smtClean="0"/>
              <a:t> things =</a:t>
            </a:r>
          </a:p>
          <a:p>
            <a:r>
              <a:rPr lang="en-CA" dirty="0" smtClean="0">
                <a:solidFill>
                  <a:srgbClr val="7030A0"/>
                </a:solidFill>
              </a:rPr>
              <a:t>0</a:t>
            </a:r>
            <a:r>
              <a:rPr lang="en-CA" dirty="0" smtClean="0"/>
              <a:t> things = </a:t>
            </a:r>
            <a:endParaRPr lang="en-CA" dirty="0">
              <a:solidFill>
                <a:srgbClr val="7030A0"/>
              </a:solidFill>
            </a:endParaRPr>
          </a:p>
          <a:p>
            <a:r>
              <a:rPr lang="en-CA" dirty="0" smtClean="0"/>
              <a:t>Doesn’t matter = 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15816" y="1849388"/>
            <a:ext cx="5050904" cy="202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b</a:t>
            </a:r>
            <a:r>
              <a:rPr lang="en-CA" dirty="0" smtClean="0">
                <a:solidFill>
                  <a:srgbClr val="7030A0"/>
                </a:solidFill>
              </a:rPr>
              <a:t>oth</a:t>
            </a:r>
          </a:p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n</a:t>
            </a:r>
            <a:r>
              <a:rPr lang="en-CA" dirty="0" smtClean="0">
                <a:solidFill>
                  <a:srgbClr val="7030A0"/>
                </a:solidFill>
              </a:rPr>
              <a:t>either </a:t>
            </a:r>
          </a:p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 </a:t>
            </a:r>
            <a:r>
              <a:rPr lang="en-CA" dirty="0" smtClean="0">
                <a:solidFill>
                  <a:srgbClr val="7030A0"/>
                </a:solidFill>
              </a:rPr>
              <a:t>        either </a:t>
            </a:r>
            <a:endParaRPr lang="en-CA" dirty="0">
              <a:solidFill>
                <a:srgbClr val="7030A0"/>
              </a:solidFill>
            </a:endParaRPr>
          </a:p>
        </p:txBody>
      </p:sp>
      <p:pic>
        <p:nvPicPr>
          <p:cNvPr id="13314" name="Picture 2" descr="Image result for look both 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92" y="3208988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5830"/>
            <a:ext cx="10009112" cy="57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9428"/>
            <a:ext cx="7772400" cy="12250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/>
              <a:t>Would you prefer?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1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Would / Do you prefer… ?</a:t>
            </a:r>
            <a:endParaRPr lang="ko-KR" altLang="en-US" dirty="0"/>
          </a:p>
        </p:txBody>
      </p:sp>
      <p:pic>
        <p:nvPicPr>
          <p:cNvPr id="1026" name="Picture 2" descr="Image result for ch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692"/>
            <a:ext cx="914400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39752" y="905712"/>
            <a:ext cx="4176464" cy="587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 rot="520357">
            <a:off x="981445" y="2074316"/>
            <a:ext cx="2095516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hocolate 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 rot="21049892">
            <a:off x="6090827" y="2085544"/>
            <a:ext cx="2095516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trawberry 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4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Would you prefer________ or _______?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99992" y="481236"/>
            <a:ext cx="4392488" cy="5878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70C0"/>
                </a:solidFill>
              </a:rPr>
              <a:t>n</a:t>
            </a:r>
            <a:r>
              <a:rPr lang="en-US" altLang="ko-KR" dirty="0" smtClean="0">
                <a:solidFill>
                  <a:srgbClr val="0070C0"/>
                </a:solidFill>
              </a:rPr>
              <a:t>oun           </a:t>
            </a:r>
            <a:r>
              <a:rPr lang="en-US" altLang="ko-KR" dirty="0" err="1" smtClean="0">
                <a:solidFill>
                  <a:srgbClr val="0070C0"/>
                </a:solidFill>
              </a:rPr>
              <a:t>noun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2" descr="Image result for ch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692"/>
            <a:ext cx="914400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 rot="520357">
            <a:off x="981445" y="2074316"/>
            <a:ext cx="2095516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ko-KR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hocolate 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 rot="21049892">
            <a:off x="6090827" y="2085544"/>
            <a:ext cx="2095516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trawberry 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7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Would you prefer chocolate or strawberry?</a:t>
            </a:r>
            <a:endParaRPr lang="ko-KR" altLang="en-US" dirty="0"/>
          </a:p>
        </p:txBody>
      </p:sp>
      <p:pic>
        <p:nvPicPr>
          <p:cNvPr id="4" name="Picture 2" descr="Image result for ch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692"/>
            <a:ext cx="914400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411760" y="5017740"/>
            <a:ext cx="4896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ko-KR" sz="2000" dirty="0" smtClean="0"/>
              <a:t>*one is better option*</a:t>
            </a:r>
            <a:endParaRPr lang="en-CA" altLang="ko-KR" sz="2000" dirty="0"/>
          </a:p>
        </p:txBody>
      </p:sp>
      <p:sp>
        <p:nvSpPr>
          <p:cNvPr id="9" name="사각형 설명선 8"/>
          <p:cNvSpPr/>
          <p:nvPr/>
        </p:nvSpPr>
        <p:spPr>
          <a:xfrm>
            <a:off x="755576" y="1417340"/>
            <a:ext cx="7920880" cy="1512168"/>
          </a:xfrm>
          <a:prstGeom prst="wedgeRectCallout">
            <a:avLst>
              <a:gd name="adj1" fmla="val -8668"/>
              <a:gd name="adj2" fmla="val 663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I prefer _________________ .</a:t>
            </a:r>
            <a:endParaRPr lang="ko-KR" altLang="en-US" sz="32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707904" y="1730029"/>
            <a:ext cx="3158508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0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bord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43999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Would you prefer…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e</a:t>
            </a:r>
            <a:r>
              <a:rPr lang="en-US" altLang="ko-KR" dirty="0" smtClean="0"/>
              <a:t>xamples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7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prefer…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000" dirty="0" err="1" smtClean="0">
                <a:solidFill>
                  <a:srgbClr val="00B050"/>
                </a:solidFill>
              </a:rPr>
              <a:t>Kimbap</a:t>
            </a:r>
            <a:endParaRPr lang="en-CA" sz="40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CA" sz="40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4000" dirty="0" err="1" smtClean="0">
                <a:solidFill>
                  <a:srgbClr val="00B050"/>
                </a:solidFill>
              </a:rPr>
              <a:t>Ddeokbokki</a:t>
            </a:r>
            <a:endParaRPr lang="en-CA" sz="40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www.freewebs.com/koreatb2/korean%20traditional%20food/kimbap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3564"/>
            <a:ext cx="3131840" cy="228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wiki.galbijim.com/images/thumb/5/52/DSCN0931.JPG/250px-DSCN0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33564"/>
            <a:ext cx="3059832" cy="2281436"/>
          </a:xfrm>
          <a:prstGeom prst="rect">
            <a:avLst/>
          </a:prstGeom>
          <a:noFill/>
        </p:spPr>
      </p:pic>
      <p:pic>
        <p:nvPicPr>
          <p:cNvPr id="6" name="Picture 2" descr="Image result for bord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43999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you prefer…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309677"/>
            <a:ext cx="7615262" cy="3795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3600" dirty="0" smtClean="0">
                <a:solidFill>
                  <a:srgbClr val="00B050"/>
                </a:solidFill>
              </a:rPr>
              <a:t>Home cooking</a:t>
            </a:r>
          </a:p>
          <a:p>
            <a:pPr algn="ctr">
              <a:buNone/>
            </a:pPr>
            <a:r>
              <a:rPr lang="en-CA" sz="36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3600" dirty="0" smtClean="0">
                <a:solidFill>
                  <a:srgbClr val="00B050"/>
                </a:solidFill>
              </a:rPr>
              <a:t>Restaurant food</a:t>
            </a:r>
            <a:endParaRPr lang="en-CA" sz="36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charlotte.momslikeme.com/UserImage.aspx?f=Image/Mothers_Best_Cover_Image.jpg&amp;mbr=541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2281436"/>
            <a:ext cx="2843808" cy="323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radisson.com/rad/images/hotels/MBHECLA/Restaurant_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0" y="3217540"/>
            <a:ext cx="3995936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Image result for bord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43999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oax-slayer.com/images/no-bonsai-kit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73324"/>
            <a:ext cx="2952328" cy="43994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you prefer…</a:t>
            </a:r>
            <a:endParaRPr lang="en-CA" dirty="0"/>
          </a:p>
        </p:txBody>
      </p:sp>
      <p:pic>
        <p:nvPicPr>
          <p:cNvPr id="6148" name="Picture 4" descr="http://www.animalbehavior.net/GRAPHICS/PUPPY/puppy%20bull%20terr%20down%20forw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857500"/>
            <a:ext cx="3707904" cy="265644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Cats 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Dogs</a:t>
            </a:r>
            <a:endParaRPr lang="en-CA" sz="4800" dirty="0">
              <a:solidFill>
                <a:srgbClr val="00B050"/>
              </a:solidFill>
            </a:endParaRPr>
          </a:p>
        </p:txBody>
      </p:sp>
      <p:pic>
        <p:nvPicPr>
          <p:cNvPr id="6" name="Picture 2" descr="Image result for bord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43999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347"/>
            <a:ext cx="8229600" cy="3627789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Would you rather  __________ or _________?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Would you prefer __________ or _________?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 you prefer ___________ or ____________?</a:t>
            </a:r>
          </a:p>
        </p:txBody>
      </p:sp>
    </p:spTree>
    <p:extLst>
      <p:ext uri="{BB962C8B-B14F-4D97-AF65-F5344CB8AC3E}">
        <p14:creationId xmlns:p14="http://schemas.microsoft.com/office/powerpoint/2010/main" val="26890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Image result for den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28"/>
            <a:ext cx="9159685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485" y="2496575"/>
            <a:ext cx="7772400" cy="12250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/>
              <a:t>Would you rather…?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60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9 students: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3985"/>
              </p:ext>
            </p:extLst>
          </p:nvPr>
        </p:nvGraphicFramePr>
        <p:xfrm>
          <a:off x="1115617" y="1297324"/>
          <a:ext cx="7200801" cy="3960440"/>
        </p:xfrm>
        <a:graphic>
          <a:graphicData uri="http://schemas.openxmlformats.org/drawingml/2006/table">
            <a:tbl>
              <a:tblPr/>
              <a:tblGrid>
                <a:gridCol w="2447463"/>
                <a:gridCol w="2326102"/>
                <a:gridCol w="2427236"/>
              </a:tblGrid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 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Choice 1: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Choice 2: 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0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Image result for would you r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915" y="-7575"/>
            <a:ext cx="10450475" cy="57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Would You </a:t>
            </a:r>
            <a:r>
              <a:rPr lang="en-US" altLang="ko-KR" dirty="0"/>
              <a:t>R</a:t>
            </a:r>
            <a:r>
              <a:rPr lang="en-US" altLang="ko-KR" dirty="0" smtClean="0"/>
              <a:t>ather Game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030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One student will come to the front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Take two of the choices (same color)</a:t>
            </a:r>
          </a:p>
          <a:p>
            <a:pPr lvl="1"/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Mr.S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will make a question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Secretly answer the question by choosing </a:t>
            </a:r>
            <a:b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or            </a:t>
            </a:r>
          </a:p>
          <a:p>
            <a:r>
              <a:rPr lang="en-US" altLang="ko-KR" dirty="0" smtClean="0"/>
              <a:t>Everyone votes on what the correct answer will be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you guessed correctly, you get a point.  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 honest.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3131840" y="3073524"/>
            <a:ext cx="504056" cy="50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2123728" y="3073524"/>
            <a:ext cx="504056" cy="50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2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Would You Rather Game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When we run out of cards, use the cards from the game:</a:t>
            </a:r>
          </a:p>
        </p:txBody>
      </p:sp>
      <p:pic>
        <p:nvPicPr>
          <p:cNvPr id="1026" name="Picture 2" descr="Image result for zobmondo you gotta be kidding 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53444"/>
            <a:ext cx="2175545" cy="30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obmondo you gotta be kidding r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4672"/>
            <a:ext cx="5796136" cy="32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your favourite color?</a:t>
            </a:r>
            <a:endParaRPr lang="en-CA" dirty="0"/>
          </a:p>
        </p:txBody>
      </p:sp>
      <p:pic>
        <p:nvPicPr>
          <p:cNvPr id="3076" name="Picture 4" descr="http://www.ntms-conf.org/images/Lancement-de-la-TV-HD-mobile-chez-Oran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31082"/>
            <a:ext cx="1887549" cy="157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images.fanpop.com/images/image_uploads/Purple-Wallpaper-purple-558782_1024_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07335"/>
            <a:ext cx="2311396" cy="144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http://www.dynamicaqua.com/raingear_files/sw_black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083588"/>
            <a:ext cx="2000264" cy="16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http://www.jetstone.nl/js/media/composiet/kleuren/Beach-Medium-Gr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619373"/>
            <a:ext cx="2000264" cy="16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http://www.kd-handbags.com/images/1%20images/Interiors/Br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155158"/>
            <a:ext cx="1928794" cy="160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http://www.ambitpress.com/custom-packaging/images/swatch_large/foil/lightbl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571880"/>
            <a:ext cx="1976428" cy="164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8" name="Picture 16" descr="http://www.fastdecals.com/images/Graphics/Dark_blu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226729"/>
            <a:ext cx="2143140" cy="164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0" name="Picture 18" descr="http://slowmuse.files.wordpress.com/2008/12/gre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5" y="952487"/>
            <a:ext cx="2446865" cy="152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2" name="Picture 20" descr="http://www.tritech-computers.com/store2/images/Wacom%20Bamboo%20Tablet%20Med%20Silver%20CTE650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3" y="1369208"/>
            <a:ext cx="2246983" cy="160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4" name="Picture 22" descr="http://darmano.typepad.com/logic_emotion/images/r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1726399"/>
            <a:ext cx="2220534" cy="158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6" name="Picture 24" descr="http://matthewyglesias.theatlantic.com/pin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928726" y="3631412"/>
            <a:ext cx="2571768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8" name="Picture 26" descr="http://www.pollsb.com/photos/o/46907-yellow_color_pick_one_yellow_food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596" y="4286260"/>
            <a:ext cx="2039930" cy="127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http://www.breathewellbeing.com.au/images/general/White%20Album.jp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9770" y="2143120"/>
            <a:ext cx="2054230" cy="171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5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Yellow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Happiness</a:t>
            </a:r>
          </a:p>
          <a:p>
            <a:r>
              <a:rPr lang="en-US" dirty="0" smtClean="0"/>
              <a:t>Wisdom</a:t>
            </a:r>
          </a:p>
          <a:p>
            <a:r>
              <a:rPr lang="en-CA" dirty="0" smtClean="0"/>
              <a:t>Imagination </a:t>
            </a:r>
          </a:p>
          <a:p>
            <a:r>
              <a:rPr lang="en-CA" dirty="0" smtClean="0"/>
              <a:t>“sunny personality”</a:t>
            </a:r>
          </a:p>
          <a:p>
            <a:endParaRPr lang="en-CA" dirty="0" smtClean="0"/>
          </a:p>
          <a:p>
            <a:r>
              <a:rPr lang="en-CA" dirty="0" smtClean="0"/>
              <a:t>Coward (easily scared)</a:t>
            </a:r>
          </a:p>
          <a:p>
            <a:endParaRPr lang="en-CA" dirty="0"/>
          </a:p>
        </p:txBody>
      </p:sp>
      <p:pic>
        <p:nvPicPr>
          <p:cNvPr id="39938" name="Picture 2" descr="http://www.blog.automotiveaddicts.com/wp-content/uploads/2008/04/2008-convertible-yellow-ed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952487"/>
            <a:ext cx="4929191" cy="293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6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97638"/>
            <a:ext cx="8229600" cy="952500"/>
          </a:xfrm>
        </p:spPr>
        <p:txBody>
          <a:bodyPr/>
          <a:lstStyle/>
          <a:p>
            <a:r>
              <a:rPr lang="en-CA" dirty="0" smtClean="0"/>
              <a:t>Pink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Love </a:t>
            </a:r>
          </a:p>
          <a:p>
            <a:r>
              <a:rPr lang="en-CA" dirty="0" smtClean="0"/>
              <a:t>Affection  </a:t>
            </a:r>
          </a:p>
          <a:p>
            <a:r>
              <a:rPr lang="en-CA" dirty="0" smtClean="0"/>
              <a:t>Motherly</a:t>
            </a:r>
          </a:p>
          <a:p>
            <a:endParaRPr lang="en-CA" dirty="0" smtClean="0"/>
          </a:p>
          <a:p>
            <a:r>
              <a:rPr lang="en-CA" dirty="0" smtClean="0"/>
              <a:t>Wants protection </a:t>
            </a:r>
          </a:p>
          <a:p>
            <a:pPr lvl="1"/>
            <a:r>
              <a:rPr lang="en-CA" dirty="0" smtClean="0"/>
              <a:t>Sheltered life</a:t>
            </a:r>
          </a:p>
          <a:p>
            <a:r>
              <a:rPr lang="en-CA" dirty="0" smtClean="0"/>
              <a:t>Delicate and fragile</a:t>
            </a:r>
          </a:p>
          <a:p>
            <a:endParaRPr lang="en-CA" dirty="0" smtClean="0"/>
          </a:p>
        </p:txBody>
      </p:sp>
      <p:pic>
        <p:nvPicPr>
          <p:cNvPr id="38914" name="Picture 2" descr="http://farm4.static.flickr.com/3056/2920455998_3a6ee02b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659" y="1607335"/>
            <a:ext cx="3805341" cy="4107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2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Health and vitality </a:t>
            </a:r>
          </a:p>
          <a:p>
            <a:r>
              <a:rPr lang="en-CA" dirty="0" smtClean="0"/>
              <a:t>Passion – Love and Anger</a:t>
            </a:r>
          </a:p>
          <a:p>
            <a:r>
              <a:rPr lang="en-CA" dirty="0" smtClean="0"/>
              <a:t>Outgoing </a:t>
            </a:r>
          </a:p>
          <a:p>
            <a:r>
              <a:rPr lang="en-CA" dirty="0" smtClean="0"/>
              <a:t>Ambitious </a:t>
            </a:r>
          </a:p>
          <a:p>
            <a:endParaRPr lang="en-CA" dirty="0" smtClean="0"/>
          </a:p>
        </p:txBody>
      </p:sp>
      <p:pic>
        <p:nvPicPr>
          <p:cNvPr id="37890" name="Picture 2" descr="http://www.fabiovisentin.com/photography/photo/12/red-rose-macro-dsc01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2887468"/>
            <a:ext cx="5072066" cy="2827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Calm</a:t>
            </a:r>
          </a:p>
          <a:p>
            <a:r>
              <a:rPr lang="en-CA" dirty="0" smtClean="0"/>
              <a:t>Compassionate </a:t>
            </a:r>
          </a:p>
          <a:p>
            <a:r>
              <a:rPr lang="en-CA" dirty="0" smtClean="0"/>
              <a:t>Sensitive</a:t>
            </a:r>
          </a:p>
          <a:p>
            <a:r>
              <a:rPr lang="en-CA" dirty="0" smtClean="0"/>
              <a:t>Patient </a:t>
            </a:r>
          </a:p>
          <a:p>
            <a:r>
              <a:rPr lang="en-CA" dirty="0" smtClean="0"/>
              <a:t>Wisdom</a:t>
            </a:r>
          </a:p>
          <a:p>
            <a:endParaRPr lang="en-CA" dirty="0"/>
          </a:p>
        </p:txBody>
      </p:sp>
      <p:pic>
        <p:nvPicPr>
          <p:cNvPr id="34818" name="Picture 2" descr="http://www.citytourcard.com/cms/upload/partner/berlin/BlueMan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369208"/>
            <a:ext cx="3857628" cy="32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5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z-buckeye2.civicplus.com/images/pages/N278/green%20br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5858"/>
            <a:ext cx="5508632" cy="48691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0" y="1333500"/>
            <a:ext cx="3400420" cy="3771636"/>
          </a:xfrm>
        </p:spPr>
        <p:txBody>
          <a:bodyPr/>
          <a:lstStyle/>
          <a:p>
            <a:r>
              <a:rPr lang="en-CA" dirty="0" smtClean="0"/>
              <a:t>Harmony </a:t>
            </a:r>
          </a:p>
          <a:p>
            <a:r>
              <a:rPr lang="en-CA" dirty="0" smtClean="0"/>
              <a:t>Hope</a:t>
            </a:r>
          </a:p>
          <a:p>
            <a:r>
              <a:rPr lang="en-CA" dirty="0" smtClean="0"/>
              <a:t>Renewal </a:t>
            </a:r>
          </a:p>
          <a:p>
            <a:r>
              <a:rPr lang="en-CA" dirty="0" smtClean="0"/>
              <a:t>Peaceful </a:t>
            </a:r>
          </a:p>
          <a:p>
            <a:r>
              <a:rPr lang="en-CA" dirty="0" smtClean="0"/>
              <a:t>Social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87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Would you rather … ?</a:t>
            </a:r>
            <a:endParaRPr lang="ko-KR" altLang="en-US" dirty="0"/>
          </a:p>
        </p:txBody>
      </p:sp>
      <p:pic>
        <p:nvPicPr>
          <p:cNvPr id="1026" name="Picture 2" descr="Image result for ch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692"/>
            <a:ext cx="914400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39752" y="905712"/>
            <a:ext cx="4176464" cy="587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/ Imagination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 rot="520357">
            <a:off x="981445" y="2074316"/>
            <a:ext cx="2095516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to the dentist 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 rot="21049892">
            <a:off x="6090827" y="2085544"/>
            <a:ext cx="2095516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 a toothache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0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18" y="1488272"/>
            <a:ext cx="4114800" cy="3771636"/>
          </a:xfrm>
        </p:spPr>
        <p:txBody>
          <a:bodyPr/>
          <a:lstStyle/>
          <a:p>
            <a:r>
              <a:rPr lang="en-US" dirty="0" smtClean="0"/>
              <a:t>Pure</a:t>
            </a:r>
          </a:p>
          <a:p>
            <a:r>
              <a:rPr lang="en-US" dirty="0" smtClean="0"/>
              <a:t>Clean</a:t>
            </a:r>
          </a:p>
          <a:p>
            <a:r>
              <a:rPr lang="en-US" dirty="0" smtClean="0"/>
              <a:t>Innocent</a:t>
            </a:r>
          </a:p>
          <a:p>
            <a:endParaRPr lang="en-US" dirty="0" smtClean="0"/>
          </a:p>
          <a:p>
            <a:r>
              <a:rPr lang="en-US" dirty="0" smtClean="0"/>
              <a:t>Naive  </a:t>
            </a:r>
            <a:endParaRPr lang="en-CA" dirty="0"/>
          </a:p>
        </p:txBody>
      </p:sp>
      <p:pic>
        <p:nvPicPr>
          <p:cNvPr id="32770" name="Picture 2" descr="http://www.hownottoactold.com/wp-content/uploads/2009/12/white_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8905"/>
            <a:ext cx="4857752" cy="3036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3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Conservative</a:t>
            </a:r>
          </a:p>
          <a:p>
            <a:r>
              <a:rPr lang="en-US" dirty="0" smtClean="0"/>
              <a:t>Serious</a:t>
            </a:r>
          </a:p>
          <a:p>
            <a:r>
              <a:rPr lang="en-US" dirty="0" smtClean="0"/>
              <a:t>Mysterious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Evil</a:t>
            </a:r>
            <a:endParaRPr lang="en-CA" dirty="0"/>
          </a:p>
        </p:txBody>
      </p:sp>
      <p:pic>
        <p:nvPicPr>
          <p:cNvPr id="1026" name="Picture 2" descr="http://www.seriouswheels.com/pics-2006/2006-Rolls-Royce-Phantom-Black-SA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18" y="2643198"/>
            <a:ext cx="4914883" cy="3071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Silver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Cool</a:t>
            </a:r>
          </a:p>
          <a:p>
            <a:r>
              <a:rPr lang="en-CA" dirty="0" smtClean="0"/>
              <a:t>Playful</a:t>
            </a:r>
          </a:p>
          <a:p>
            <a:r>
              <a:rPr lang="en-CA" dirty="0" smtClean="0"/>
              <a:t>Modern </a:t>
            </a:r>
          </a:p>
          <a:p>
            <a:r>
              <a:rPr lang="en-CA" dirty="0" smtClean="0"/>
              <a:t>Have expensive things</a:t>
            </a:r>
            <a:endParaRPr lang="en-CA" dirty="0"/>
          </a:p>
        </p:txBody>
      </p:sp>
      <p:pic>
        <p:nvPicPr>
          <p:cNvPr id="36866" name="Picture 2" descr="http://myminiaturesite.altervista.org/immagini/Dungeons%20of%20Dread/Young_Silver_Dr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04993"/>
            <a:ext cx="3657600" cy="271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4186238" cy="952500"/>
          </a:xfrm>
        </p:spPr>
        <p:txBody>
          <a:bodyPr/>
          <a:lstStyle/>
          <a:p>
            <a:r>
              <a:rPr lang="en-CA" dirty="0" smtClean="0"/>
              <a:t>Brown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Nature</a:t>
            </a:r>
          </a:p>
          <a:p>
            <a:r>
              <a:rPr lang="en-CA" dirty="0" smtClean="0"/>
              <a:t>Down to earth **</a:t>
            </a:r>
          </a:p>
          <a:p>
            <a:r>
              <a:rPr lang="en-US" dirty="0" smtClean="0"/>
              <a:t>Friendly </a:t>
            </a:r>
          </a:p>
          <a:p>
            <a:r>
              <a:rPr lang="en-US" dirty="0" smtClean="0"/>
              <a:t>Responsible </a:t>
            </a:r>
          </a:p>
          <a:p>
            <a:endParaRPr lang="en-US" dirty="0" smtClean="0"/>
          </a:p>
          <a:p>
            <a:r>
              <a:rPr lang="en-US" dirty="0" smtClean="0"/>
              <a:t>Inflexible </a:t>
            </a:r>
            <a:endParaRPr lang="en-CA" dirty="0" smtClean="0"/>
          </a:p>
        </p:txBody>
      </p:sp>
      <p:pic>
        <p:nvPicPr>
          <p:cNvPr id="33794" name="Picture 2" descr="http://valuestockphoto.com/downloads/20893-2/tree_barkIMGP2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595297"/>
            <a:ext cx="4607733" cy="5119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4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33500"/>
            <a:ext cx="8329642" cy="3771636"/>
          </a:xfrm>
        </p:spPr>
        <p:txBody>
          <a:bodyPr/>
          <a:lstStyle/>
          <a:p>
            <a:r>
              <a:rPr lang="en-US" dirty="0" smtClean="0"/>
              <a:t>Neutral</a:t>
            </a:r>
          </a:p>
          <a:p>
            <a:r>
              <a:rPr lang="en-US" dirty="0" smtClean="0"/>
              <a:t>Conservative</a:t>
            </a:r>
          </a:p>
          <a:p>
            <a:r>
              <a:rPr lang="en-US" dirty="0" smtClean="0"/>
              <a:t>Cautious  </a:t>
            </a:r>
          </a:p>
          <a:p>
            <a:endParaRPr lang="en-US" dirty="0" smtClean="0"/>
          </a:p>
          <a:p>
            <a:r>
              <a:rPr lang="en-US" dirty="0" smtClean="0"/>
              <a:t>Work too much</a:t>
            </a:r>
            <a:endParaRPr lang="en-CA" dirty="0"/>
          </a:p>
        </p:txBody>
      </p:sp>
      <p:pic>
        <p:nvPicPr>
          <p:cNvPr id="31746" name="Picture 2" descr="http://www.crowdedskies.com/images/new_g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2444750"/>
            <a:ext cx="4686300" cy="327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4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4" y="1369209"/>
            <a:ext cx="3857652" cy="3771636"/>
          </a:xfrm>
        </p:spPr>
        <p:txBody>
          <a:bodyPr/>
          <a:lstStyle/>
          <a:p>
            <a:r>
              <a:rPr lang="en-US" dirty="0" smtClean="0"/>
              <a:t>Royalty (dignified) </a:t>
            </a:r>
          </a:p>
          <a:p>
            <a:r>
              <a:rPr lang="en-US" dirty="0" smtClean="0"/>
              <a:t>Artistic</a:t>
            </a:r>
          </a:p>
          <a:p>
            <a:r>
              <a:rPr lang="en-US" dirty="0" smtClean="0"/>
              <a:t>Unique </a:t>
            </a:r>
          </a:p>
          <a:p>
            <a:r>
              <a:rPr lang="en-US" dirty="0" smtClean="0"/>
              <a:t>Spiritual</a:t>
            </a:r>
            <a:endParaRPr lang="en-CA" dirty="0"/>
          </a:p>
        </p:txBody>
      </p:sp>
      <p:pic>
        <p:nvPicPr>
          <p:cNvPr id="2050" name="Picture 2" descr="http://www.weddingsonthefrenchriviera.com/wp-content/uploads/2009/04/blog-purple-wedding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373"/>
            <a:ext cx="4953002" cy="3095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4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luxury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Popular / Social </a:t>
            </a:r>
          </a:p>
          <a:p>
            <a:r>
              <a:rPr lang="en-US" smtClean="0"/>
              <a:t>Curiosity </a:t>
            </a:r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40962" name="Picture 2" descr="http://www.mediabistro.com/agencyspy/original/orange-valensi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26" y="1666867"/>
            <a:ext cx="4500574" cy="3750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Would you rather _______ or ______?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16016" y="409228"/>
            <a:ext cx="3816424" cy="587896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(verb)         (verb)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2" descr="Image result for ch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692"/>
            <a:ext cx="914400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 rot="520357">
            <a:off x="981445" y="2074316"/>
            <a:ext cx="2095516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ko-KR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dentist 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 rot="21049892">
            <a:off x="6090827" y="2085544"/>
            <a:ext cx="2095516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ko-KR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toothache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5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Would you rather go to the dentist or have a toothache?</a:t>
            </a:r>
            <a:endParaRPr lang="ko-KR" altLang="en-US" dirty="0"/>
          </a:p>
        </p:txBody>
      </p:sp>
      <p:pic>
        <p:nvPicPr>
          <p:cNvPr id="4" name="Picture 2" descr="Image result for ch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692"/>
            <a:ext cx="914400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411760" y="5017740"/>
            <a:ext cx="4896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ko-KR" sz="2000" dirty="0" smtClean="0"/>
              <a:t>*one is better option*</a:t>
            </a:r>
            <a:endParaRPr lang="en-CA" altLang="ko-KR" sz="2000" dirty="0"/>
          </a:p>
        </p:txBody>
      </p:sp>
      <p:sp>
        <p:nvSpPr>
          <p:cNvPr id="9" name="사각형 설명선 8"/>
          <p:cNvSpPr/>
          <p:nvPr/>
        </p:nvSpPr>
        <p:spPr>
          <a:xfrm>
            <a:off x="755576" y="1417340"/>
            <a:ext cx="7920880" cy="1512168"/>
          </a:xfrm>
          <a:prstGeom prst="wedgeRectCallout">
            <a:avLst>
              <a:gd name="adj1" fmla="val -8668"/>
              <a:gd name="adj2" fmla="val 663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I would rather </a:t>
            </a:r>
            <a:br>
              <a:rPr lang="en-US" altLang="ko-KR" sz="3200" dirty="0" smtClean="0"/>
            </a:br>
            <a:r>
              <a:rPr lang="en-US" altLang="ko-KR" sz="3200" dirty="0" smtClean="0"/>
              <a:t>_________________ than ____________________.</a:t>
            </a:r>
            <a:endParaRPr lang="ko-KR" altLang="en-US" sz="32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755576" y="1970710"/>
            <a:ext cx="3158508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to the dentist 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932040" y="1970710"/>
            <a:ext cx="3456384" cy="8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 a toothache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7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Would you rather…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e</a:t>
            </a:r>
            <a:r>
              <a:rPr lang="en-US" altLang="ko-KR" dirty="0" smtClean="0"/>
              <a:t>xamples </a:t>
            </a:r>
            <a:endParaRPr lang="ko-KR" altLang="en-US" dirty="0"/>
          </a:p>
        </p:txBody>
      </p:sp>
      <p:pic>
        <p:nvPicPr>
          <p:cNvPr id="12290" name="Picture 2" descr="Image result for bord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43999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usworld.org/_cms/news/pics/foto_sys_Afbeeldingen_Afbeelding_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9" y="1488272"/>
            <a:ext cx="4858925" cy="24328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886" y="1357334"/>
            <a:ext cx="4329114" cy="37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400" dirty="0" smtClean="0">
                <a:solidFill>
                  <a:srgbClr val="00B050"/>
                </a:solidFill>
              </a:rPr>
              <a:t>Take a bus</a:t>
            </a:r>
          </a:p>
          <a:p>
            <a:pPr algn="ctr">
              <a:buNone/>
            </a:pPr>
            <a:r>
              <a:rPr lang="en-CA" sz="44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4400" dirty="0" smtClean="0">
                <a:solidFill>
                  <a:srgbClr val="00B050"/>
                </a:solidFill>
              </a:rPr>
              <a:t>Take a train</a:t>
            </a:r>
            <a:endParaRPr lang="en-CA" sz="4400" dirty="0">
              <a:solidFill>
                <a:srgbClr val="00B050"/>
              </a:solidFill>
            </a:endParaRPr>
          </a:p>
        </p:txBody>
      </p:sp>
      <p:pic>
        <p:nvPicPr>
          <p:cNvPr id="10244" name="Picture 4" descr="http://users.sisna.com/jimbobnay/SkiTrain/WP-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5950"/>
            <a:ext cx="9144000" cy="1609050"/>
          </a:xfrm>
          <a:prstGeom prst="rect">
            <a:avLst/>
          </a:prstGeom>
          <a:noFill/>
        </p:spPr>
      </p:pic>
      <p:pic>
        <p:nvPicPr>
          <p:cNvPr id="6" name="Picture 2" descr="Image result for bord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43999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asternewmedia.org/news/images/more_digital_video_cameras_2_by_Maffu_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672" y="2708988"/>
            <a:ext cx="2771800" cy="2740800"/>
          </a:xfrm>
          <a:prstGeom prst="rect">
            <a:avLst/>
          </a:prstGeom>
          <a:noFill/>
        </p:spPr>
      </p:pic>
      <p:pic>
        <p:nvPicPr>
          <p:cNvPr id="9218" name="Picture 2" descr="http://www.uiwp.uiuc.edu/porfolio_2008/erin_ludwick/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3347359"/>
            <a:ext cx="3923928" cy="23676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400" dirty="0" smtClean="0">
                <a:solidFill>
                  <a:srgbClr val="00B050"/>
                </a:solidFill>
              </a:rPr>
              <a:t>Read a book</a:t>
            </a:r>
          </a:p>
          <a:p>
            <a:pPr algn="ctr">
              <a:buNone/>
            </a:pPr>
            <a:r>
              <a:rPr lang="en-CA" sz="44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4400" dirty="0" smtClean="0">
                <a:solidFill>
                  <a:srgbClr val="00B050"/>
                </a:solidFill>
              </a:rPr>
              <a:t>Watch a movie</a:t>
            </a:r>
            <a:endParaRPr lang="en-CA" sz="4400" dirty="0">
              <a:solidFill>
                <a:srgbClr val="00B050"/>
              </a:solidFill>
            </a:endParaRPr>
          </a:p>
        </p:txBody>
      </p:sp>
      <p:pic>
        <p:nvPicPr>
          <p:cNvPr id="6" name="Picture 2" descr="Image result for bord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43999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50"/>
            <a:ext cx="7758138" cy="22383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Be rich and alone</a:t>
            </a:r>
          </a:p>
          <a:p>
            <a:pPr algn="ctr">
              <a:buNone/>
            </a:pPr>
            <a:r>
              <a:rPr lang="en-CA" dirty="0" smtClean="0">
                <a:solidFill>
                  <a:srgbClr val="0070C0"/>
                </a:solidFill>
              </a:rPr>
              <a:t>OR </a:t>
            </a:r>
          </a:p>
          <a:p>
            <a:pPr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Be poor but have </a:t>
            </a:r>
          </a:p>
          <a:p>
            <a:pPr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many friends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images.indymedia.org/imc/twincities/image/8/17340_04%20Barney%20Billionai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281436"/>
            <a:ext cx="2339751" cy="3393285"/>
          </a:xfrm>
          <a:prstGeom prst="rect">
            <a:avLst/>
          </a:prstGeom>
          <a:noFill/>
        </p:spPr>
      </p:pic>
      <p:pic>
        <p:nvPicPr>
          <p:cNvPr id="2050" name="Picture 2" descr="Image result for poor kids pla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7540"/>
            <a:ext cx="3240360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ord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43999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416</Words>
  <Application>Microsoft Office PowerPoint</Application>
  <PresentationFormat>화면 슬라이드 쇼(16:10)</PresentationFormat>
  <Paragraphs>197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Write on the card:  </vt:lpstr>
      <vt:lpstr>Would you rather…?</vt:lpstr>
      <vt:lpstr>Would you rather … ?</vt:lpstr>
      <vt:lpstr>Would you rather _______ or ______?</vt:lpstr>
      <vt:lpstr>Would you rather go to the dentist or have a toothache?</vt:lpstr>
      <vt:lpstr>Would you rather…</vt:lpstr>
      <vt:lpstr>Would you rather ...</vt:lpstr>
      <vt:lpstr>Would you rather ...</vt:lpstr>
      <vt:lpstr>Would you rather ...</vt:lpstr>
      <vt:lpstr>Neither / Either / Both</vt:lpstr>
      <vt:lpstr>Would you prefer?</vt:lpstr>
      <vt:lpstr>Would / Do you prefer… ?</vt:lpstr>
      <vt:lpstr>Would you prefer________ or _______?</vt:lpstr>
      <vt:lpstr>Would you prefer chocolate or strawberry?</vt:lpstr>
      <vt:lpstr>Would you prefer…</vt:lpstr>
      <vt:lpstr>Would you prefer… </vt:lpstr>
      <vt:lpstr>Do you prefer… </vt:lpstr>
      <vt:lpstr>Do you prefer…</vt:lpstr>
      <vt:lpstr>Make Your Own Question:</vt:lpstr>
      <vt:lpstr>Ask 9 students:</vt:lpstr>
      <vt:lpstr>PowerPoint 프레젠테이션</vt:lpstr>
      <vt:lpstr>Would You Rather Game</vt:lpstr>
      <vt:lpstr>Would You Rather Game</vt:lpstr>
      <vt:lpstr>What is your favourite color?</vt:lpstr>
      <vt:lpstr>Yellow </vt:lpstr>
      <vt:lpstr>Pink</vt:lpstr>
      <vt:lpstr>Red</vt:lpstr>
      <vt:lpstr>Blue</vt:lpstr>
      <vt:lpstr>Green</vt:lpstr>
      <vt:lpstr>White</vt:lpstr>
      <vt:lpstr>Black</vt:lpstr>
      <vt:lpstr>Silver</vt:lpstr>
      <vt:lpstr>Brown</vt:lpstr>
      <vt:lpstr>Grey</vt:lpstr>
      <vt:lpstr>Purple</vt:lpstr>
      <vt:lpstr>Orange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rather?</dc:title>
  <dc:creator>user</dc:creator>
  <cp:lastModifiedBy>user</cp:lastModifiedBy>
  <cp:revision>20</cp:revision>
  <dcterms:created xsi:type="dcterms:W3CDTF">2017-11-24T04:41:08Z</dcterms:created>
  <dcterms:modified xsi:type="dcterms:W3CDTF">2017-11-29T02:19:36Z</dcterms:modified>
</cp:coreProperties>
</file>