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59" r:id="rId15"/>
    <p:sldId id="289" r:id="rId16"/>
    <p:sldId id="291" r:id="rId17"/>
    <p:sldId id="298" r:id="rId18"/>
    <p:sldId id="300" r:id="rId19"/>
    <p:sldId id="286" r:id="rId20"/>
    <p:sldId id="288" r:id="rId21"/>
    <p:sldId id="287" r:id="rId22"/>
    <p:sldId id="260" r:id="rId23"/>
    <p:sldId id="272" r:id="rId24"/>
    <p:sldId id="273" r:id="rId25"/>
    <p:sldId id="274" r:id="rId26"/>
    <p:sldId id="278" r:id="rId27"/>
    <p:sldId id="292" r:id="rId28"/>
    <p:sldId id="279" r:id="rId29"/>
    <p:sldId id="293" r:id="rId30"/>
    <p:sldId id="280" r:id="rId31"/>
    <p:sldId id="297" r:id="rId32"/>
    <p:sldId id="285" r:id="rId33"/>
    <p:sldId id="284" r:id="rId34"/>
    <p:sldId id="294" r:id="rId35"/>
    <p:sldId id="301" r:id="rId36"/>
    <p:sldId id="302" r:id="rId37"/>
    <p:sldId id="303" r:id="rId38"/>
    <p:sldId id="290" r:id="rId39"/>
    <p:sldId id="304" r:id="rId40"/>
    <p:sldId id="296" r:id="rId41"/>
    <p:sldId id="305" r:id="rId4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B73EE-E138-4700-9ED9-06F582A6D825}" type="datetimeFigureOut">
              <a:rPr lang="ko-KR" altLang="en-US" smtClean="0"/>
              <a:pPr/>
              <a:t>2015-04-21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EA445-E23F-4150-BD2E-1F69D104F8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Face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Teeth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73238"/>
            <a:ext cx="6119813" cy="45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175"/>
            <a:ext cx="3467100" cy="1498600"/>
          </a:xfrm>
        </p:spPr>
        <p:txBody>
          <a:bodyPr/>
          <a:lstStyle/>
          <a:p>
            <a:pPr eaLnBrk="1" hangingPunct="1"/>
            <a:r>
              <a:rPr lang="en-US" altLang="ko-KR" smtClean="0"/>
              <a:t>Mole / </a:t>
            </a:r>
            <a:br>
              <a:rPr lang="en-US" altLang="ko-KR" smtClean="0"/>
            </a:br>
            <a:r>
              <a:rPr lang="en-US" altLang="ko-KR" smtClean="0"/>
              <a:t>Freckles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Nose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84313"/>
            <a:ext cx="5178425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Forehead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625600"/>
            <a:ext cx="7343775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http://t0.gstatic.com/images?q=tbn:ANd9GcSoCSPaYJy-jDhbEirFDrZ3M4t3pQcVoVohBFkzUc1-KCWJskb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650097" cy="521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Hair Style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Bald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0" name="Picture 2" descr="http://allwomenstalk.com/wp-content/uploads/2010/10/9-gorgeous-bald-actors/patrick-stewart_9-gorgeous-bald-act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799"/>
            <a:ext cx="5791200" cy="5454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Short hair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2226" name="Picture 2" descr="http://hbz.h-cdn.co/assets/cm/15/04/1600x800/54c0453658991_-_hbz-anne-hathaway-november-2014-xl-01-pro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86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Long hair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0178" name="Picture 2" descr="http://www.hdwallpapersinn.com/wp-content/uploads/2014/09/anne-hathaway-3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211734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Curly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4034" name="Picture 2" descr="http://lovekouture.com/blog/wp-content/uploads/2013/07/products-for-curly-h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248400" cy="5295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5" descr="facial fea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509588"/>
            <a:ext cx="90868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Straight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1986" name="Picture 2" descr="http://fashionhairessential.com/images/201212/new_img/Ladies_Long_Straight_Hair_Flush_Frisette_Fluffy_Temperamental_Wigs_W0182_original_img_387100cf9f46458f5df37ccf82d9c789_30b25d30e4850d95f23f67f2fa65e3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76399"/>
            <a:ext cx="5181600" cy="518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Wavy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3010" name="Picture 2" descr="http://www.aolcdn.com/photogalleryassets/stylelist/920747/emma-watson-wavy-hair-706kb081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0"/>
            <a:ext cx="3962400" cy="5279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He / She has _______ _______.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http://dphclub.com/static/posts/2008-02/dphclub.com_1203633639blue_eyes_by_kirstie1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7543800" cy="5024428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 flipH="1">
            <a:off x="4953000" y="457200"/>
            <a:ext cx="27432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 smtClean="0">
                <a:solidFill>
                  <a:srgbClr val="C00000"/>
                </a:solidFill>
              </a:rPr>
              <a:t>Blue  eyes</a:t>
            </a:r>
            <a:endParaRPr kumimoji="0" lang="ko-KR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He / She has _______ _______.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flipH="1">
            <a:off x="4495800" y="457200"/>
            <a:ext cx="3200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 smtClean="0">
                <a:solidFill>
                  <a:srgbClr val="C00000"/>
                </a:solidFill>
              </a:rPr>
              <a:t>Blonde hair</a:t>
            </a:r>
            <a:endParaRPr kumimoji="0" lang="ko-KR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818" name="Picture 2" descr="http://4.bp.blogspot.com/-Uajwm7WQ6gk/UK_6oWHZVDI/AAAAAAAAwj4/4z7e4lslAdw/s1600/taylor-+swift-fotos+%285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42206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He / She has _______ _______.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flipH="1">
            <a:off x="4800600" y="457200"/>
            <a:ext cx="3581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 smtClean="0">
                <a:solidFill>
                  <a:srgbClr val="C00000"/>
                </a:solidFill>
              </a:rPr>
              <a:t>Pink   cheeks </a:t>
            </a:r>
            <a:endParaRPr kumimoji="0" lang="ko-KR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 descr="http://thebasicskinny.files.wordpress.com/2012/03/pink-chee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95400"/>
            <a:ext cx="4324350" cy="6365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flipH="1">
            <a:off x="1828800" y="457200"/>
            <a:ext cx="5486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 smtClean="0">
                <a:solidFill>
                  <a:srgbClr val="C00000"/>
                </a:solidFill>
              </a:rPr>
              <a:t>He has dimples. </a:t>
            </a:r>
            <a:endParaRPr kumimoji="0" lang="ko-KR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http://www.sharewhy.com/wp-content/uploads/2010/01/Di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70866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flipH="1">
            <a:off x="1828800" y="457200"/>
            <a:ext cx="5486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 smtClean="0">
                <a:solidFill>
                  <a:srgbClr val="C00000"/>
                </a:solidFill>
              </a:rPr>
              <a:t>She has freckles. </a:t>
            </a:r>
            <a:endParaRPr kumimoji="0" lang="ko-KR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866" name="Picture 2" descr="http://vitaleblog.org/wp-content/uploads/2010/05/freck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295399"/>
            <a:ext cx="7780179" cy="518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flipH="1">
            <a:off x="1828800" y="457200"/>
            <a:ext cx="5486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 smtClean="0">
                <a:solidFill>
                  <a:srgbClr val="C00000"/>
                </a:solidFill>
              </a:rPr>
              <a:t>He is bald. </a:t>
            </a:r>
            <a:endParaRPr kumimoji="0" lang="ko-KR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154" name="Picture 2" descr="http://fabulouscelebrities.com/wp-content/uploads/2013/04/Bruce-Willi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553200" cy="4911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flipH="1">
            <a:off x="1828800" y="457200"/>
            <a:ext cx="5486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 smtClean="0">
                <a:solidFill>
                  <a:srgbClr val="C00000"/>
                </a:solidFill>
              </a:rPr>
              <a:t>She has white hair. </a:t>
            </a:r>
            <a:endParaRPr kumimoji="0" lang="ko-KR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2" name="Picture 2" descr="http://31.media.tumblr.com/tumblr_lut5kulYDf1qdk7h1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780178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flipH="1">
            <a:off x="1447800" y="457200"/>
            <a:ext cx="5867400" cy="71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4000" dirty="0" smtClean="0">
                <a:solidFill>
                  <a:srgbClr val="C00000"/>
                </a:solidFill>
              </a:rPr>
              <a:t>She has brown curly hair. </a:t>
            </a:r>
            <a:endParaRPr kumimoji="0" lang="ko-KR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8130" name="Picture 2" descr="http://woohair.com/large/Best_Curly_Hair_Shampoo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46785"/>
            <a:ext cx="5105400" cy="5511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Eye Brow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844675"/>
            <a:ext cx="5064125" cy="481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Facial Hair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7106" name="Picture 2" descr="http://zouchmagazine.com/wp-content/uploads/2011/09/beard-chart-graphic-design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64080"/>
            <a:ext cx="7010400" cy="5493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iol.co.za/polopoly_fs/iol-new-pic-sideburns-1-1.1349802!/image/4152010936.jpg_gen/derivatives/landscape_600/4152010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96287"/>
            <a:ext cx="7162800" cy="5061713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38400" y="304800"/>
            <a:ext cx="403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latin typeface="+mj-lt"/>
                <a:ea typeface="+mj-ea"/>
                <a:cs typeface="+mj-cs"/>
              </a:rPr>
              <a:t>Sideburns 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057400"/>
            <a:ext cx="4191000" cy="1143000"/>
          </a:xfrm>
        </p:spPr>
        <p:txBody>
          <a:bodyPr/>
          <a:lstStyle/>
          <a:p>
            <a:r>
              <a:rPr lang="en-US" altLang="ko-KR" dirty="0" smtClean="0"/>
              <a:t>Mustache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5058" name="Picture 2" descr="http://blog.heartland.org/wp-content/uploads/2011/10/ronswan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51475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286000"/>
            <a:ext cx="4038600" cy="1143000"/>
          </a:xfrm>
        </p:spPr>
        <p:txBody>
          <a:bodyPr/>
          <a:lstStyle/>
          <a:p>
            <a:r>
              <a:rPr lang="en-US" altLang="ko-KR" dirty="0" smtClean="0"/>
              <a:t>Beard </a:t>
            </a:r>
            <a:endParaRPr lang="ko-KR" altLang="en-US" dirty="0"/>
          </a:p>
        </p:txBody>
      </p:sp>
      <p:pic>
        <p:nvPicPr>
          <p:cNvPr id="46082" name="Picture 2" descr="http://i2.squidoocdn.com/resize/squidoo_images/-1/draft_lens11035701module103388721photo_1275142991beardRyan-Reynolds-with-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49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057400"/>
            <a:ext cx="4191000" cy="1143000"/>
          </a:xfrm>
        </p:spPr>
        <p:txBody>
          <a:bodyPr/>
          <a:lstStyle/>
          <a:p>
            <a:r>
              <a:rPr lang="en-US" altLang="ko-KR" dirty="0" smtClean="0"/>
              <a:t>Goatee </a:t>
            </a:r>
            <a:endParaRPr lang="ko-KR" altLang="en-US" dirty="0"/>
          </a:p>
        </p:txBody>
      </p:sp>
      <p:pic>
        <p:nvPicPr>
          <p:cNvPr id="50178" name="Picture 2" descr="http://static.giantbomb.com/uploads/original/4/40126/1507121-spock_20goat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0"/>
            <a:ext cx="65973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lifevine.files.wordpress.com/2011/10/wrinkled-fac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3048000" cy="1143000"/>
          </a:xfrm>
        </p:spPr>
        <p:txBody>
          <a:bodyPr>
            <a:normAutofit/>
          </a:bodyPr>
          <a:lstStyle/>
          <a:p>
            <a:r>
              <a:rPr lang="en-US" altLang="ko-K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Wrinkles </a:t>
            </a:r>
            <a:endParaRPr lang="ko-KR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4274" name="Picture 2" descr="http://www.drnaomi.com.au/blog/wp-content/uploads/2012/09/DSC059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5446" y="1371600"/>
            <a:ext cx="10135996" cy="5486401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362200" y="228600"/>
            <a:ext cx="441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Crows Feet</a:t>
            </a:r>
            <a:endParaRPr kumimoji="0" lang="ko-KR" altLang="en-US" sz="5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3250" name="Picture 2" descr="http://www.spirithalloween.com/images/spirit/products/interactivezoom/processed/01029420.interactive.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838200"/>
            <a:ext cx="4953000" cy="6256421"/>
          </a:xfrm>
          <a:prstGeom prst="rect">
            <a:avLst/>
          </a:prstGeom>
          <a:noFill/>
        </p:spPr>
      </p:pic>
      <p:pic>
        <p:nvPicPr>
          <p:cNvPr id="53252" name="Picture 4" descr="http://img.costumecraze.com/images/vendors/franco/24517-06-Deluxe-Peggy-Sue-Wig-in-Purple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5517"/>
            <a:ext cx="4343400" cy="5392483"/>
          </a:xfrm>
          <a:prstGeom prst="rect">
            <a:avLst/>
          </a:prstGeom>
          <a:noFill/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981200" y="228600"/>
            <a:ext cx="510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Wig / Toupee   </a:t>
            </a:r>
            <a:endParaRPr kumimoji="0" lang="ko-KR" altLang="en-US" sz="5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 descr="http://hearinginstitute.ca/wp-content/uploads/2013/03/eye_respect_alex_black_glasses_an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802009" cy="5181600"/>
          </a:xfrm>
          <a:prstGeom prst="rect">
            <a:avLst/>
          </a:prstGeom>
          <a:noFill/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09600" y="22860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Glasses</a:t>
            </a:r>
            <a:r>
              <a:rPr kumimoji="0" lang="en-US" altLang="ko-KR" sz="5400" b="1" i="0" u="none" strike="noStrike" kern="1200" cap="none" spc="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/ Contact Lens</a:t>
            </a:r>
            <a:endParaRPr kumimoji="0" lang="ko-KR" altLang="en-US" sz="5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09600" y="22860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Glasses</a:t>
            </a:r>
            <a:r>
              <a:rPr kumimoji="0" lang="en-US" altLang="ko-KR" sz="5400" b="1" i="0" u="none" strike="noStrike" kern="1200" cap="none" spc="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/ Contact Lens</a:t>
            </a:r>
            <a:endParaRPr kumimoji="0" lang="ko-KR" altLang="en-US" sz="5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2" name="Picture 2" descr="http://www.myeyes.com/images-main/lens-care/4-Woman_with_Contact_Lens_page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4109"/>
            <a:ext cx="9144000" cy="5153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Eye lashes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484313"/>
            <a:ext cx="50546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vignette3.wikia.nocookie.net/arresteddevelopment/images/1/17/Fan_art_cast_lineup.png/revision/latest?cb=201301161835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71600"/>
            <a:ext cx="9206033" cy="4429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7346" name="Picture 2" descr="http://public.psych.iastate.edu/glwells/Perp-absent_line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8772525" cy="6076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274638"/>
            <a:ext cx="3683000" cy="1143000"/>
          </a:xfrm>
        </p:spPr>
        <p:txBody>
          <a:bodyPr/>
          <a:lstStyle/>
          <a:p>
            <a:r>
              <a:rPr lang="en-US" altLang="ko-KR" smtClean="0"/>
              <a:t>Ear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10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Cheek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57325"/>
            <a:ext cx="72882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75" y="428625"/>
            <a:ext cx="3251200" cy="1143000"/>
          </a:xfrm>
        </p:spPr>
        <p:txBody>
          <a:bodyPr/>
          <a:lstStyle/>
          <a:p>
            <a:pPr eaLnBrk="1" hangingPunct="1"/>
            <a:r>
              <a:rPr lang="en-US" altLang="ko-KR" smtClean="0"/>
              <a:t>Dimples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77323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Chin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557338"/>
            <a:ext cx="691515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274638"/>
            <a:ext cx="3609975" cy="1143000"/>
          </a:xfrm>
        </p:spPr>
        <p:txBody>
          <a:bodyPr/>
          <a:lstStyle/>
          <a:p>
            <a:r>
              <a:rPr lang="en-US" altLang="ko-KR" smtClean="0"/>
              <a:t>Lips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5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92</Words>
  <Application>Microsoft Office PowerPoint</Application>
  <PresentationFormat>화면 슬라이드 쇼(4:3)</PresentationFormat>
  <Paragraphs>40</Paragraphs>
  <Slides>41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2" baseType="lpstr">
      <vt:lpstr>Office Theme</vt:lpstr>
      <vt:lpstr>Face </vt:lpstr>
      <vt:lpstr>슬라이드 2</vt:lpstr>
      <vt:lpstr>Eye Brow</vt:lpstr>
      <vt:lpstr>Eye lashes</vt:lpstr>
      <vt:lpstr>Ear </vt:lpstr>
      <vt:lpstr>Cheek </vt:lpstr>
      <vt:lpstr>Dimples</vt:lpstr>
      <vt:lpstr>Chin </vt:lpstr>
      <vt:lpstr>Lips </vt:lpstr>
      <vt:lpstr>Teeth </vt:lpstr>
      <vt:lpstr>Mole /  Freckles</vt:lpstr>
      <vt:lpstr>Nose </vt:lpstr>
      <vt:lpstr>Forehead </vt:lpstr>
      <vt:lpstr>슬라이드 14</vt:lpstr>
      <vt:lpstr>Hair Style </vt:lpstr>
      <vt:lpstr>Bald </vt:lpstr>
      <vt:lpstr>Short hair </vt:lpstr>
      <vt:lpstr>Long hair</vt:lpstr>
      <vt:lpstr>Curly</vt:lpstr>
      <vt:lpstr>Straight </vt:lpstr>
      <vt:lpstr>Wavy </vt:lpstr>
      <vt:lpstr>He / She has _______ _______. </vt:lpstr>
      <vt:lpstr>He / She has _______ _______. </vt:lpstr>
      <vt:lpstr>He / She has _______ _______. </vt:lpstr>
      <vt:lpstr>슬라이드 25</vt:lpstr>
      <vt:lpstr>슬라이드 26</vt:lpstr>
      <vt:lpstr>슬라이드 27</vt:lpstr>
      <vt:lpstr>슬라이드 28</vt:lpstr>
      <vt:lpstr>슬라이드 29</vt:lpstr>
      <vt:lpstr>Facial Hair </vt:lpstr>
      <vt:lpstr>슬라이드 31</vt:lpstr>
      <vt:lpstr>Mustache</vt:lpstr>
      <vt:lpstr>Beard </vt:lpstr>
      <vt:lpstr>Goatee </vt:lpstr>
      <vt:lpstr>Wrinkles </vt:lpstr>
      <vt:lpstr>슬라이드 36</vt:lpstr>
      <vt:lpstr>슬라이드 37</vt:lpstr>
      <vt:lpstr>슬라이드 38</vt:lpstr>
      <vt:lpstr>슬라이드 39</vt:lpstr>
      <vt:lpstr>슬라이드 40</vt:lpstr>
      <vt:lpstr>슬라이드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</dc:title>
  <dc:creator>user</dc:creator>
  <cp:lastModifiedBy>user</cp:lastModifiedBy>
  <cp:revision>11</cp:revision>
  <dcterms:created xsi:type="dcterms:W3CDTF">2013-07-22T05:36:04Z</dcterms:created>
  <dcterms:modified xsi:type="dcterms:W3CDTF">2015-04-21T05:55:05Z</dcterms:modified>
</cp:coreProperties>
</file>