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57" r:id="rId11"/>
    <p:sldId id="259" r:id="rId12"/>
    <p:sldId id="258" r:id="rId13"/>
    <p:sldId id="267" r:id="rId14"/>
    <p:sldId id="268" r:id="rId15"/>
    <p:sldId id="269" r:id="rId16"/>
    <p:sldId id="270" r:id="rId17"/>
    <p:sldId id="271" r:id="rId18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49400"/>
            <a:ext cx="6400800" cy="10795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334260"/>
            <a:ext cx="9144000" cy="7772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500"/>
            <a:ext cx="6400800" cy="635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07534"/>
            <a:ext cx="1295400" cy="35983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016000"/>
            <a:ext cx="5181600" cy="35560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2000"/>
            <a:ext cx="6400800" cy="25400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348740"/>
            <a:ext cx="914400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237052"/>
            <a:ext cx="9144000" cy="777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41890"/>
            <a:ext cx="6248400" cy="1213644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253067"/>
            <a:ext cx="6248400" cy="1305718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237052"/>
            <a:ext cx="914400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032000"/>
            <a:ext cx="3124200" cy="26035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032000"/>
            <a:ext cx="3124200" cy="26035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348740"/>
            <a:ext cx="914400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348740"/>
            <a:ext cx="9144000" cy="77724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349500"/>
            <a:ext cx="3124200" cy="2286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349500"/>
            <a:ext cx="3124200" cy="2286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8501"/>
            <a:ext cx="3125788" cy="376115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65960"/>
            <a:ext cx="3127375" cy="373380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348740"/>
            <a:ext cx="914400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397000"/>
            <a:ext cx="2819399" cy="49953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896533"/>
            <a:ext cx="2819399" cy="242146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397000"/>
            <a:ext cx="3276600" cy="2921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539240"/>
            <a:ext cx="3090672" cy="2575560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397000"/>
            <a:ext cx="2819400" cy="49953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587500"/>
            <a:ext cx="2971800" cy="24765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897380"/>
            <a:ext cx="2819400" cy="239606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079500"/>
            <a:ext cx="6400800" cy="571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14500"/>
            <a:ext cx="6400800" cy="285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5296959"/>
            <a:ext cx="2133600" cy="3042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F2B2907-8EE2-4AE1-86D8-B745FC903496}" type="datetimeFigureOut">
              <a:rPr lang="ko-KR" altLang="en-US" smtClean="0"/>
              <a:t>2017-12-01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5296959"/>
            <a:ext cx="3200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530352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5CDB93-8569-423A-B871-28D0C9B885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1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K4gpVJ7MY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McCavity</a:t>
            </a:r>
            <a:r>
              <a:rPr lang="en-US" altLang="ko-KR" dirty="0" smtClean="0"/>
              <a:t> the Mystery Cat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macavity the mystery c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579"/>
            <a:ext cx="6192688" cy="57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044"/>
            <a:ext cx="2228519" cy="56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20" y="-166836"/>
            <a:ext cx="4618484" cy="60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67" y="-109984"/>
            <a:ext cx="3547339" cy="62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6" name="Picture 4" descr="Image result for macavity the mystery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31238"/>
            <a:ext cx="4104456" cy="57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letters from whitechape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9" y="11012"/>
            <a:ext cx="9324529" cy="5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Image result for letters from whitechape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6" y="0"/>
            <a:ext cx="9165776" cy="57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pic>
        <p:nvPicPr>
          <p:cNvPr id="3078" name="Picture 6" descr="Image result for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Image result for letters from whitechape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17"/>
            <a:ext cx="808726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Scotland Yard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www.youtube.com/watch?v=3K4gpVJ7MYA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48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scotland yard bo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31686"/>
            <a:ext cx="8208912" cy="57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ko-KR" dirty="0" err="1"/>
              <a:t>Macavity's</a:t>
            </a:r>
            <a:r>
              <a:rPr lang="en-US" altLang="ko-KR" dirty="0"/>
              <a:t> a Mystery Cat: he's called the Hidden Paw—</a:t>
            </a:r>
            <a:br>
              <a:rPr lang="en-US" altLang="ko-KR" dirty="0"/>
            </a:br>
            <a:r>
              <a:rPr lang="en-US" altLang="ko-KR" dirty="0"/>
              <a:t>For he's the master criminal who can defy the Law.</a:t>
            </a:r>
            <a:br>
              <a:rPr lang="en-US" altLang="ko-KR" dirty="0"/>
            </a:br>
            <a:r>
              <a:rPr lang="en-US" altLang="ko-KR" dirty="0"/>
              <a:t>He's the bafflement of Scotland Yard, the Flying Squad's despair:</a:t>
            </a:r>
            <a:br>
              <a:rPr lang="en-US" altLang="ko-KR" dirty="0"/>
            </a:br>
            <a:r>
              <a:rPr lang="en-US" altLang="ko-KR" dirty="0"/>
              <a:t>For when they reach the scene of crime—</a:t>
            </a:r>
            <a:r>
              <a:rPr lang="en-US" altLang="ko-KR" dirty="0" err="1"/>
              <a:t>Macavity's</a:t>
            </a:r>
            <a:r>
              <a:rPr lang="en-US" altLang="ko-KR" dirty="0"/>
              <a:t> not there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02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altLang="ko-KR" dirty="0" err="1"/>
              <a:t>Macavity</a:t>
            </a:r>
            <a:r>
              <a:rPr lang="en-US" altLang="ko-KR" dirty="0"/>
              <a:t>, </a:t>
            </a:r>
            <a:r>
              <a:rPr lang="en-US" altLang="ko-KR" dirty="0" err="1"/>
              <a:t>Macavity</a:t>
            </a:r>
            <a:r>
              <a:rPr lang="en-US" altLang="ko-KR" dirty="0"/>
              <a:t>, there's no one like </a:t>
            </a:r>
            <a:r>
              <a:rPr lang="en-US" altLang="ko-KR" dirty="0" err="1"/>
              <a:t>Macavity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He's broken every human law, he breaks the law of gravity.</a:t>
            </a:r>
            <a:br>
              <a:rPr lang="en-US" altLang="ko-KR" dirty="0"/>
            </a:br>
            <a:r>
              <a:rPr lang="en-US" altLang="ko-KR" dirty="0"/>
              <a:t>His powers of levitation would make a fakir stare,</a:t>
            </a:r>
            <a:br>
              <a:rPr lang="en-US" altLang="ko-KR" dirty="0"/>
            </a:br>
            <a:r>
              <a:rPr lang="en-US" altLang="ko-KR" dirty="0"/>
              <a:t>And when you reach the scene of crime—</a:t>
            </a:r>
            <a:r>
              <a:rPr lang="en-US" altLang="ko-KR" dirty="0" err="1"/>
              <a:t>Macavity's</a:t>
            </a:r>
            <a:r>
              <a:rPr lang="en-US" altLang="ko-KR" dirty="0"/>
              <a:t> not there!</a:t>
            </a:r>
            <a:br>
              <a:rPr lang="en-US" altLang="ko-KR" dirty="0"/>
            </a:br>
            <a:r>
              <a:rPr lang="en-US" altLang="ko-KR" dirty="0"/>
              <a:t>You may seek him in the basement, you may look up in the air—</a:t>
            </a:r>
            <a:br>
              <a:rPr lang="en-US" altLang="ko-KR" dirty="0"/>
            </a:br>
            <a:r>
              <a:rPr lang="en-US" altLang="ko-KR" dirty="0"/>
              <a:t>But I tell you once and once again, </a:t>
            </a:r>
            <a:r>
              <a:rPr lang="en-US" altLang="ko-KR" dirty="0" err="1"/>
              <a:t>Macavity's</a:t>
            </a:r>
            <a:r>
              <a:rPr lang="en-US" altLang="ko-KR" dirty="0"/>
              <a:t> not there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96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2032000"/>
            <a:ext cx="6400800" cy="2769716"/>
          </a:xfrm>
        </p:spPr>
        <p:txBody>
          <a:bodyPr/>
          <a:lstStyle/>
          <a:p>
            <a:pPr algn="ctr"/>
            <a:r>
              <a:rPr lang="en-US" altLang="ko-KR" dirty="0" err="1"/>
              <a:t>Macavity's</a:t>
            </a:r>
            <a:r>
              <a:rPr lang="en-US" altLang="ko-KR" dirty="0"/>
              <a:t> a ginger cat, he's very tall and thin;</a:t>
            </a:r>
            <a:br>
              <a:rPr lang="en-US" altLang="ko-KR" dirty="0"/>
            </a:br>
            <a:r>
              <a:rPr lang="en-US" altLang="ko-KR" dirty="0"/>
              <a:t>You would know him if you saw him, for his eyes are sunken in.</a:t>
            </a:r>
            <a:br>
              <a:rPr lang="en-US" altLang="ko-KR" dirty="0"/>
            </a:br>
            <a:r>
              <a:rPr lang="en-US" altLang="ko-KR" dirty="0"/>
              <a:t>His brow is deeply lined with thought, his head is highly domed;</a:t>
            </a:r>
            <a:br>
              <a:rPr lang="en-US" altLang="ko-KR" dirty="0"/>
            </a:br>
            <a:r>
              <a:rPr lang="en-US" altLang="ko-KR" dirty="0"/>
              <a:t>His coat is dusty from neglect, his whiskers are uncombed.</a:t>
            </a:r>
            <a:br>
              <a:rPr lang="en-US" altLang="ko-KR" dirty="0"/>
            </a:br>
            <a:r>
              <a:rPr lang="en-US" altLang="ko-KR" dirty="0"/>
              <a:t>He sways his head from side to side, with movements like a snake;</a:t>
            </a:r>
            <a:br>
              <a:rPr lang="en-US" altLang="ko-KR" dirty="0"/>
            </a:br>
            <a:r>
              <a:rPr lang="en-US" altLang="ko-KR" dirty="0"/>
              <a:t>And when you think he's half asleep, he's always wide awake.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25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ko-KR" dirty="0" err="1"/>
              <a:t>Macavity</a:t>
            </a:r>
            <a:r>
              <a:rPr lang="en-US" altLang="ko-KR" dirty="0"/>
              <a:t>, </a:t>
            </a:r>
            <a:r>
              <a:rPr lang="en-US" altLang="ko-KR" dirty="0" err="1"/>
              <a:t>Macavity</a:t>
            </a:r>
            <a:r>
              <a:rPr lang="en-US" altLang="ko-KR" dirty="0"/>
              <a:t>, there's no one like </a:t>
            </a:r>
            <a:r>
              <a:rPr lang="en-US" altLang="ko-KR" dirty="0" err="1"/>
              <a:t>Macavity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For he's a fiend in feline shape, a monster of depravity.</a:t>
            </a:r>
            <a:br>
              <a:rPr lang="en-US" altLang="ko-KR" dirty="0"/>
            </a:br>
            <a:r>
              <a:rPr lang="en-US" altLang="ko-KR" dirty="0"/>
              <a:t>You may meet him in a by-street, you may see him in the square—</a:t>
            </a:r>
            <a:br>
              <a:rPr lang="en-US" altLang="ko-KR" dirty="0"/>
            </a:br>
            <a:r>
              <a:rPr lang="en-US" altLang="ko-KR" dirty="0"/>
              <a:t>But when a crime's discovered, then </a:t>
            </a:r>
            <a:r>
              <a:rPr lang="en-US" altLang="ko-KR" dirty="0" err="1"/>
              <a:t>Macavity's</a:t>
            </a:r>
            <a:r>
              <a:rPr lang="en-US" altLang="ko-KR" dirty="0"/>
              <a:t> not there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39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altLang="ko-KR" dirty="0"/>
              <a:t>He's outwardly respectable. (They say he cheats at cards.)</a:t>
            </a:r>
            <a:br>
              <a:rPr lang="en-US" altLang="ko-KR" dirty="0"/>
            </a:br>
            <a:r>
              <a:rPr lang="en-US" altLang="ko-KR" dirty="0"/>
              <a:t>And his footprints are not found in any file of Scotland Yard's</a:t>
            </a:r>
            <a:br>
              <a:rPr lang="en-US" altLang="ko-KR" dirty="0"/>
            </a:br>
            <a:r>
              <a:rPr lang="en-US" altLang="ko-KR" dirty="0"/>
              <a:t>And when the larder's looted, or the jewel-case is rifled,</a:t>
            </a:r>
            <a:br>
              <a:rPr lang="en-US" altLang="ko-KR" dirty="0"/>
            </a:br>
            <a:r>
              <a:rPr lang="en-US" altLang="ko-KR" dirty="0"/>
              <a:t>Or when the milk is missing, or another </a:t>
            </a:r>
            <a:r>
              <a:rPr lang="en-US" altLang="ko-KR" dirty="0" err="1"/>
              <a:t>Peke's</a:t>
            </a:r>
            <a:r>
              <a:rPr lang="en-US" altLang="ko-KR" dirty="0"/>
              <a:t> been stifled,</a:t>
            </a:r>
            <a:br>
              <a:rPr lang="en-US" altLang="ko-KR" dirty="0"/>
            </a:br>
            <a:r>
              <a:rPr lang="en-US" altLang="ko-KR" dirty="0"/>
              <a:t>Or the greenhouse glass is broken, and the trellis past repair</a:t>
            </a:r>
            <a:br>
              <a:rPr lang="en-US" altLang="ko-KR" dirty="0"/>
            </a:br>
            <a:r>
              <a:rPr lang="en-US" altLang="ko-KR" dirty="0"/>
              <a:t>Ay, there's the wonder of the thing! </a:t>
            </a:r>
            <a:r>
              <a:rPr lang="en-US" altLang="ko-KR" dirty="0" err="1"/>
              <a:t>Macavity's</a:t>
            </a:r>
            <a:r>
              <a:rPr lang="en-US" altLang="ko-KR" dirty="0"/>
              <a:t> not there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1993404"/>
            <a:ext cx="6400800" cy="29137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/>
              <a:t>And when the Foreign Office find a Treaty's gone astray,</a:t>
            </a:r>
            <a:br>
              <a:rPr lang="en-US" altLang="ko-KR" dirty="0"/>
            </a:br>
            <a:r>
              <a:rPr lang="en-US" altLang="ko-KR" dirty="0"/>
              <a:t>Or the Admiralty lose some plans and drawings by the way,</a:t>
            </a:r>
            <a:br>
              <a:rPr lang="en-US" altLang="ko-KR" dirty="0"/>
            </a:br>
            <a:r>
              <a:rPr lang="en-US" altLang="ko-KR" dirty="0"/>
              <a:t>There may be a scrap of paper in the hall or on the stair—</a:t>
            </a:r>
            <a:br>
              <a:rPr lang="en-US" altLang="ko-KR" dirty="0"/>
            </a:br>
            <a:r>
              <a:rPr lang="en-US" altLang="ko-KR" dirty="0"/>
              <a:t>But it's useless to investigate—</a:t>
            </a:r>
            <a:r>
              <a:rPr lang="en-US" altLang="ko-KR" dirty="0" err="1"/>
              <a:t>Macavity's</a:t>
            </a:r>
            <a:r>
              <a:rPr lang="en-US" altLang="ko-KR" dirty="0"/>
              <a:t> not there!</a:t>
            </a:r>
            <a:br>
              <a:rPr lang="en-US" altLang="ko-KR" dirty="0"/>
            </a:br>
            <a:r>
              <a:rPr lang="en-US" altLang="ko-KR" dirty="0"/>
              <a:t>And when the loss has been disclosed, the Secret Service say:</a:t>
            </a:r>
            <a:br>
              <a:rPr lang="en-US" altLang="ko-KR" dirty="0"/>
            </a:br>
            <a:r>
              <a:rPr lang="en-US" altLang="ko-KR" dirty="0"/>
              <a:t>It must have been </a:t>
            </a:r>
            <a:r>
              <a:rPr lang="en-US" altLang="ko-KR" dirty="0" err="1"/>
              <a:t>Macavity</a:t>
            </a:r>
            <a:r>
              <a:rPr lang="en-US" altLang="ko-KR" dirty="0"/>
              <a:t>!'—but he's a mile away.</a:t>
            </a:r>
            <a:br>
              <a:rPr lang="en-US" altLang="ko-KR" dirty="0"/>
            </a:br>
            <a:r>
              <a:rPr lang="en-US" altLang="ko-KR" dirty="0"/>
              <a:t>You'll be sure to find him resting, or a-licking of his thumb;</a:t>
            </a:r>
            <a:br>
              <a:rPr lang="en-US" altLang="ko-KR" dirty="0"/>
            </a:br>
            <a:r>
              <a:rPr lang="en-US" altLang="ko-KR" dirty="0"/>
              <a:t>Or engaged in doing complicated long division sums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03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1993404"/>
            <a:ext cx="6400800" cy="28417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err="1"/>
              <a:t>Macavity</a:t>
            </a:r>
            <a:r>
              <a:rPr lang="en-US" altLang="ko-KR" dirty="0"/>
              <a:t>, </a:t>
            </a:r>
            <a:r>
              <a:rPr lang="en-US" altLang="ko-KR" dirty="0" err="1"/>
              <a:t>Macavity</a:t>
            </a:r>
            <a:r>
              <a:rPr lang="en-US" altLang="ko-KR" dirty="0"/>
              <a:t>, there's no one like </a:t>
            </a:r>
            <a:r>
              <a:rPr lang="en-US" altLang="ko-KR" dirty="0" err="1"/>
              <a:t>Macavity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There never was a Cat of such deceitfulness and suavity.</a:t>
            </a:r>
            <a:br>
              <a:rPr lang="en-US" altLang="ko-KR" dirty="0"/>
            </a:br>
            <a:r>
              <a:rPr lang="en-US" altLang="ko-KR" dirty="0"/>
              <a:t>He always has an alibi, and one or two to spare:</a:t>
            </a:r>
            <a:br>
              <a:rPr lang="en-US" altLang="ko-KR" dirty="0"/>
            </a:br>
            <a:r>
              <a:rPr lang="en-US" altLang="ko-KR" dirty="0"/>
              <a:t>At whatever time the deed took place—MACAVITY WASN'T THERE !</a:t>
            </a:r>
            <a:br>
              <a:rPr lang="en-US" altLang="ko-KR" dirty="0"/>
            </a:br>
            <a:r>
              <a:rPr lang="en-US" altLang="ko-KR" dirty="0"/>
              <a:t>And they say that all the Cats whose wicked deeds are widely known</a:t>
            </a:r>
            <a:br>
              <a:rPr lang="en-US" altLang="ko-KR" dirty="0"/>
            </a:br>
            <a:r>
              <a:rPr lang="en-US" altLang="ko-KR" dirty="0"/>
              <a:t>(I might mention </a:t>
            </a:r>
            <a:r>
              <a:rPr lang="en-US" altLang="ko-KR" dirty="0" err="1"/>
              <a:t>Mungojerrie</a:t>
            </a:r>
            <a:r>
              <a:rPr lang="en-US" altLang="ko-KR" dirty="0"/>
              <a:t>, I might mention </a:t>
            </a:r>
            <a:r>
              <a:rPr lang="en-US" altLang="ko-KR" dirty="0" err="1"/>
              <a:t>Griddlebone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Are nothing more than agents for the Cat who all the time</a:t>
            </a:r>
            <a:br>
              <a:rPr lang="en-US" altLang="ko-KR" dirty="0"/>
            </a:br>
            <a:r>
              <a:rPr lang="en-US" altLang="ko-KR" dirty="0"/>
              <a:t>Just controls their operations: the Napoleon of Crime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52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Paragraph</a:t>
            </a:r>
            <a:r>
              <a:rPr lang="ko-KR" altLang="en-US" dirty="0" smtClean="0"/>
              <a:t> </a:t>
            </a:r>
            <a:r>
              <a:rPr lang="en-US" altLang="ko-KR" dirty="0" smtClean="0"/>
              <a:t>Analysis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Each team will take one of the paragraphs.  </a:t>
            </a:r>
          </a:p>
          <a:p>
            <a:r>
              <a:rPr lang="en-US" altLang="ko-KR" dirty="0" smtClean="0"/>
              <a:t>Find the meaning of the “vocabulary”.</a:t>
            </a:r>
          </a:p>
          <a:p>
            <a:r>
              <a:rPr lang="en-US" altLang="ko-KR" dirty="0" smtClean="0"/>
              <a:t>Analyze the key phrases.</a:t>
            </a:r>
          </a:p>
          <a:p>
            <a:r>
              <a:rPr lang="en-US" altLang="ko-KR" dirty="0" smtClean="0"/>
              <a:t>Answer the key questions. </a:t>
            </a:r>
          </a:p>
          <a:p>
            <a:r>
              <a:rPr lang="en-US" altLang="ko-KR" dirty="0" smtClean="0"/>
              <a:t>Make a presentation for the rest of the class.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Explain the paragraph to </a:t>
            </a:r>
            <a:r>
              <a:rPr lang="en-US" altLang="ko-KR" smtClean="0"/>
              <a:t>the class.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70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첨단">
  <a:themeElements>
    <a:clrScheme name="첨단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검정 타이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첨단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126</TotalTime>
  <Words>130</Words>
  <Application>Microsoft Office PowerPoint</Application>
  <PresentationFormat>화면 슬라이드 쇼(16:10)</PresentationFormat>
  <Paragraphs>18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첨단</vt:lpstr>
      <vt:lpstr>McCavity the Mystery Cat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Paragraph Analysis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Scotland Yard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McCavity the Mystery Cat</dc:title>
  <dc:creator>user</dc:creator>
  <cp:lastModifiedBy>user</cp:lastModifiedBy>
  <cp:revision>7</cp:revision>
  <dcterms:created xsi:type="dcterms:W3CDTF">2017-11-29T04:27:57Z</dcterms:created>
  <dcterms:modified xsi:type="dcterms:W3CDTF">2017-12-01T02:59:23Z</dcterms:modified>
</cp:coreProperties>
</file>