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1F3D-B419-4824-8C14-1EA3C7022EEB}" type="datetimeFigureOut">
              <a:rPr lang="ko-KR" altLang="en-US" smtClean="0"/>
              <a:pPr/>
              <a:t>2015-04-30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77C6-054B-4109-B500-264F78364F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198884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-36512" y="4002633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-36512" y="6018857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07704" y="198884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851920" y="198884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796136" y="0"/>
            <a:ext cx="1437928" cy="350343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703840" y="198884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3851920" y="4005064"/>
            <a:ext cx="3384376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907704" y="4005064"/>
            <a:ext cx="1437928" cy="285293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3851920" y="6021288"/>
            <a:ext cx="3384376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07704" y="0"/>
            <a:ext cx="3384376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706072" y="0"/>
            <a:ext cx="1437928" cy="15145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7706072" y="4005064"/>
            <a:ext cx="1437928" cy="2852936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899592" y="1551930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Victoria St.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3409528" y="3568154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noProof="0" dirty="0" smtClean="0">
                <a:latin typeface="+mj-lt"/>
                <a:ea typeface="+mj-ea"/>
                <a:cs typeface="+mj-cs"/>
              </a:rPr>
              <a:t>Prada Rd.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7236296" y="1551930"/>
            <a:ext cx="2242592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Secret Ave.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0" y="5589240"/>
            <a:ext cx="1071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 St.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3697560" y="5584378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Tiffany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 rot="5400000">
            <a:off x="-147265" y="3395737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Versace Blvd.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 rot="5400000">
            <a:off x="5685383" y="3467745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Gucci Blvd.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 rot="5400000">
            <a:off x="1796951" y="3467745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Chanel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 rot="5400000">
            <a:off x="3741167" y="1550913"/>
            <a:ext cx="3538736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Vuitton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Rd.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-7168" y="548680"/>
            <a:ext cx="906760" cy="936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 Date’s House </a:t>
            </a:r>
            <a:endParaRPr kumimoji="0" lang="ko-KR" altLang="en-US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467544" y="2060848"/>
            <a:ext cx="943272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1907704" y="0"/>
            <a:ext cx="792088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1907704" y="836712"/>
            <a:ext cx="720080" cy="648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1907704" y="2060848"/>
            <a:ext cx="648072" cy="1296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0" y="4005064"/>
            <a:ext cx="943272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611560" y="4869160"/>
            <a:ext cx="792088" cy="648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2699792" y="2060848"/>
            <a:ext cx="648072" cy="1296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1979712" y="4077072"/>
            <a:ext cx="648072" cy="1296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2699792" y="4077072"/>
            <a:ext cx="648072" cy="576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2699792" y="4725144"/>
            <a:ext cx="648072" cy="648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0" y="2924944"/>
            <a:ext cx="648072" cy="576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995936" y="2276872"/>
            <a:ext cx="1224136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3851920" y="4005064"/>
            <a:ext cx="864096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4788024" y="4005064"/>
            <a:ext cx="864096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5724128" y="4005064"/>
            <a:ext cx="1440160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3923928" y="4869160"/>
            <a:ext cx="3168352" cy="576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6012160" y="0"/>
            <a:ext cx="1224136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6012160" y="2564904"/>
            <a:ext cx="1224136" cy="936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3923928" y="6093296"/>
            <a:ext cx="1944216" cy="7647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7919864" y="4005064"/>
            <a:ext cx="1224136" cy="12241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7919864" y="1988840"/>
            <a:ext cx="1224136" cy="1296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arizonafederalcreditunionmembers.files.wordpress.com/2013/04/mcdonald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2972949"/>
            <a:ext cx="792088" cy="528059"/>
          </a:xfrm>
          <a:prstGeom prst="rect">
            <a:avLst/>
          </a:prstGeom>
          <a:noFill/>
        </p:spPr>
      </p:pic>
      <p:pic>
        <p:nvPicPr>
          <p:cNvPr id="1030" name="Picture 6" descr="http://www.plasma-outdoor.com/sites/default/files/LOTTERIA%20logo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699792" y="4797152"/>
            <a:ext cx="621195" cy="529258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en/thumb/3/35/Starbucks_Coffee_Logo.svg/1024px-Starbucks_Coffee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07704" y="836712"/>
            <a:ext cx="648072" cy="648072"/>
          </a:xfrm>
          <a:prstGeom prst="rect">
            <a:avLst/>
          </a:prstGeom>
          <a:noFill/>
        </p:spPr>
      </p:pic>
      <p:pic>
        <p:nvPicPr>
          <p:cNvPr id="1036" name="Picture 12" descr="http://upload.wikimedia.org/wikipedia/en/thumb/d/d9/TGI_Fridays_logo.svg/1280px-TGI_Fridays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1" y="2564904"/>
            <a:ext cx="951299" cy="648072"/>
          </a:xfrm>
          <a:prstGeom prst="rect">
            <a:avLst/>
          </a:prstGeom>
          <a:noFill/>
        </p:spPr>
      </p:pic>
      <p:pic>
        <p:nvPicPr>
          <p:cNvPr id="1040" name="Picture 16" descr="http://www.ranklogos.com/wp-content/uploads/2012/04/subway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480521" y="2561657"/>
            <a:ext cx="1124227" cy="322427"/>
          </a:xfrm>
          <a:prstGeom prst="rect">
            <a:avLst/>
          </a:prstGeom>
          <a:noFill/>
        </p:spPr>
      </p:pic>
      <p:pic>
        <p:nvPicPr>
          <p:cNvPr id="1042" name="Picture 18" descr="http://fc08.deviantart.net/fs40/f/2009/041/9/5/Korean_Restaurant_Logo_by_deadfuz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800837" y="4005063"/>
            <a:ext cx="779275" cy="774097"/>
          </a:xfrm>
          <a:prstGeom prst="rect">
            <a:avLst/>
          </a:prstGeom>
          <a:noFill/>
        </p:spPr>
      </p:pic>
      <p:pic>
        <p:nvPicPr>
          <p:cNvPr id="1044" name="Picture 20" descr="http://chopchopkoreanbbq.com/images/logo_n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55675" y="4383275"/>
            <a:ext cx="1296144" cy="648072"/>
          </a:xfrm>
          <a:prstGeom prst="rect">
            <a:avLst/>
          </a:prstGeom>
          <a:noFill/>
        </p:spPr>
      </p:pic>
      <p:pic>
        <p:nvPicPr>
          <p:cNvPr id="1046" name="Picture 22" descr="http://0.static.wix.com/media/15d787_c8bac50334b377d05e62a36620ccdce6.jpg_10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15685" y="1968691"/>
            <a:ext cx="1043608" cy="939890"/>
          </a:xfrm>
          <a:prstGeom prst="rect">
            <a:avLst/>
          </a:prstGeom>
          <a:noFill/>
        </p:spPr>
      </p:pic>
      <p:pic>
        <p:nvPicPr>
          <p:cNvPr id="1048" name="Picture 24" descr="https://s-media-cache-ak0.pinimg.com/originals/d4/33/e4/d433e4b431812424c6e7fdab2f160ac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8172400" y="1988840"/>
            <a:ext cx="786265" cy="1152128"/>
          </a:xfrm>
          <a:prstGeom prst="rect">
            <a:avLst/>
          </a:prstGeom>
          <a:noFill/>
        </p:spPr>
      </p:pic>
      <p:pic>
        <p:nvPicPr>
          <p:cNvPr id="1050" name="Picture 26" descr="http://upload.wikimedia.org/wikipedia/commons/8/86/Map_symbol_park_0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4499992" y="5979368"/>
            <a:ext cx="878632" cy="878632"/>
          </a:xfrm>
          <a:prstGeom prst="rect">
            <a:avLst/>
          </a:prstGeom>
          <a:noFill/>
        </p:spPr>
      </p:pic>
      <p:pic>
        <p:nvPicPr>
          <p:cNvPr id="1052" name="Picture 28" descr="http://www.clipartbest.com/cliparts/Kcn/d4L/Kcnd4LMcq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122690" y="4005063"/>
            <a:ext cx="632886" cy="741742"/>
          </a:xfrm>
          <a:prstGeom prst="rect">
            <a:avLst/>
          </a:prstGeom>
          <a:noFill/>
        </p:spPr>
      </p:pic>
      <p:pic>
        <p:nvPicPr>
          <p:cNvPr id="1056" name="Picture 32" descr="http://hardwickehouse.com/images/5665824-285568-a-school-building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915296" y="1221608"/>
            <a:ext cx="1403648" cy="1353936"/>
          </a:xfrm>
          <a:prstGeom prst="rect">
            <a:avLst/>
          </a:prstGeom>
          <a:noFill/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3923928" y="4077072"/>
            <a:ext cx="720000" cy="6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39" descr="http://enature.alltheway.kr/images/main/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4869159"/>
            <a:ext cx="2520280" cy="639053"/>
          </a:xfrm>
          <a:prstGeom prst="rect">
            <a:avLst/>
          </a:prstGeom>
          <a:noFill/>
        </p:spPr>
      </p:pic>
      <p:pic>
        <p:nvPicPr>
          <p:cNvPr id="1065" name="Picture 41" descr="http://www.wsmr.army.mil/logos/DeptofArmyPoliceDU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0192" y="2636912"/>
            <a:ext cx="653903" cy="804037"/>
          </a:xfrm>
          <a:prstGeom prst="rect">
            <a:avLst/>
          </a:prstGeom>
          <a:noFill/>
        </p:spPr>
      </p:pic>
      <p:pic>
        <p:nvPicPr>
          <p:cNvPr id="1067" name="Picture 43" descr="http://upload.wikimedia.org/wikipedia/commons/thumb/8/83/Seven_eleven_logo.svg/220px-Seven_eleven_logo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6200000">
            <a:off x="2764532" y="4077072"/>
            <a:ext cx="583332" cy="583332"/>
          </a:xfrm>
          <a:prstGeom prst="rect">
            <a:avLst/>
          </a:prstGeom>
          <a:noFill/>
        </p:spPr>
      </p:pic>
      <p:pic>
        <p:nvPicPr>
          <p:cNvPr id="1069" name="Picture 45" descr="https://www.carstickers.com/prodimages/2607_stadium_sticker_decal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63172" y="5541587"/>
            <a:ext cx="1460945" cy="1171881"/>
          </a:xfrm>
          <a:prstGeom prst="rect">
            <a:avLst/>
          </a:prstGeom>
          <a:noFill/>
        </p:spPr>
      </p:pic>
      <p:pic>
        <p:nvPicPr>
          <p:cNvPr id="1071" name="Picture 47" descr="http://www.clker.com/cliparts/H/F/e/l/W/n/hotel-sleeping-accomodation-clip-art-black-white-hi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0800000">
            <a:off x="6012161" y="6022705"/>
            <a:ext cx="1080120" cy="835293"/>
          </a:xfrm>
          <a:prstGeom prst="rect">
            <a:avLst/>
          </a:prstGeom>
          <a:noFill/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0800000">
            <a:off x="7912946" y="4005062"/>
            <a:ext cx="1231054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50" descr="http://www.wmfclipart.com/images/Christian/gif/CHURCH2.g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745247" y="5577102"/>
            <a:ext cx="1276003" cy="1285794"/>
          </a:xfrm>
          <a:prstGeom prst="rect">
            <a:avLst/>
          </a:prstGeom>
          <a:noFill/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79712" y="116632"/>
            <a:ext cx="5762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55" descr="http://inkwellideas.com/wp-content/uploads/2010/04/palace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23720" y="72008"/>
            <a:ext cx="1700808" cy="1700808"/>
          </a:xfrm>
          <a:prstGeom prst="rect">
            <a:avLst/>
          </a:prstGeom>
          <a:noFill/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76" y="4869160"/>
            <a:ext cx="697815" cy="6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http://www.clker.com/cliparts/k/o/X/x/k/S/bank-gray-hi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6200000">
            <a:off x="6153590" y="119218"/>
            <a:ext cx="1034480" cy="1029308"/>
          </a:xfrm>
          <a:prstGeom prst="rect">
            <a:avLst/>
          </a:prstGeom>
          <a:noFill/>
        </p:spPr>
      </p:pic>
      <p:pic>
        <p:nvPicPr>
          <p:cNvPr id="1084" name="Picture 60" descr="http://images.clipartpanda.com/consumer-clipart-shopping_cart_black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10513559">
            <a:off x="6143518" y="4074770"/>
            <a:ext cx="658762" cy="595153"/>
          </a:xfrm>
          <a:prstGeom prst="rect">
            <a:avLst/>
          </a:prstGeom>
          <a:noFill/>
        </p:spPr>
      </p:pic>
      <p:pic>
        <p:nvPicPr>
          <p:cNvPr id="1088" name="Picture 64" descr="https://encrypted-tbn2.gstatic.com/images?q=tbn:ANd9GcRf0ajSdY-W2brLU4VNmRXoyOuOk6iaCXVMsg5tGQOriOjBBWDl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92696"/>
            <a:ext cx="906193" cy="1280178"/>
          </a:xfrm>
          <a:prstGeom prst="rect">
            <a:avLst/>
          </a:prstGeom>
          <a:noFill/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16200000">
            <a:off x="4421510" y="-209550"/>
            <a:ext cx="619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http://icons.iconarchive.com/icons/icons-land/gis-gps-map/256/Hospital-icon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43808" y="0"/>
            <a:ext cx="1728192" cy="1728192"/>
          </a:xfrm>
          <a:prstGeom prst="rect">
            <a:avLst/>
          </a:prstGeom>
          <a:noFill/>
        </p:spPr>
      </p:pic>
      <p:pic>
        <p:nvPicPr>
          <p:cNvPr id="1092" name="Picture 68" descr="http://www.burnaby.ca/Assets/city+services/Fire+Department/Fire+Prevention+-+Symbols/Firefighter-Elevator-Full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775336" y="2409240"/>
            <a:ext cx="857671" cy="59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batonage.com/wp-content/uploads/sites/2/2011/05/Menu-pa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518"/>
            <a:ext cx="9144000" cy="646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65</Words>
  <Application>Microsoft Office PowerPoint</Application>
  <PresentationFormat>화면 슬라이드 쇼(4:3)</PresentationFormat>
  <Paragraphs>45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13</cp:revision>
  <dcterms:created xsi:type="dcterms:W3CDTF">2015-04-29T06:22:44Z</dcterms:created>
  <dcterms:modified xsi:type="dcterms:W3CDTF">2015-04-30T01:35:53Z</dcterms:modified>
</cp:coreProperties>
</file>