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57" r:id="rId5"/>
    <p:sldId id="265" r:id="rId6"/>
    <p:sldId id="260" r:id="rId7"/>
    <p:sldId id="261" r:id="rId8"/>
    <p:sldId id="263" r:id="rId9"/>
    <p:sldId id="259" r:id="rId10"/>
    <p:sldId id="269" r:id="rId11"/>
    <p:sldId id="262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CBE-4EDF-4D2B-9C8F-9472F7F8FFA9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C9F60-FEEC-4FCD-BD44-58BB494F22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8437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3.bp.blogspot.com/-zuoQbNHd_s0/UlwUVVYxgxI/AAAAAAAAIBs/IMvvkAx1j7I/s1600/Pictogram+Rebus+Puzz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2051720" cy="1367815"/>
          </a:xfrm>
          <a:prstGeom prst="rect">
            <a:avLst/>
          </a:prstGeom>
          <a:noFill/>
        </p:spPr>
      </p:pic>
      <p:pic>
        <p:nvPicPr>
          <p:cNvPr id="28678" name="Picture 6" descr="http://1.bp.blogspot.com/-afGOvSkDILs/UQFOpuW5KfI/AAAAAAAABnA/sPzWxfZ_mZk/s1600/easy+rebus+puzz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0540"/>
            <a:ext cx="2497460" cy="24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0" y="2060848"/>
            <a:ext cx="1296144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S</a:t>
            </a:r>
          </a:p>
          <a:p>
            <a:pPr algn="ctr"/>
            <a:r>
              <a:rPr lang="en-US" altLang="ko-KR" sz="2800" b="1" dirty="0" smtClean="0"/>
              <a:t>E</a:t>
            </a:r>
          </a:p>
          <a:p>
            <a:pPr algn="ctr"/>
            <a:r>
              <a:rPr lang="en-US" altLang="ko-KR" sz="2800" b="1" dirty="0" smtClean="0"/>
              <a:t>M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I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T</a:t>
            </a:r>
            <a:endParaRPr lang="ko-KR" altLang="en-US" sz="2800" b="1" dirty="0"/>
          </a:p>
        </p:txBody>
      </p:sp>
      <p:pic>
        <p:nvPicPr>
          <p:cNvPr id="28680" name="Picture 8" descr="http://www.blifaloo.com/images/rebus/rebus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31506"/>
            <a:ext cx="2784289" cy="182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1187624" y="2420888"/>
            <a:ext cx="1440160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Ever </a:t>
            </a:r>
          </a:p>
          <a:p>
            <a:pPr algn="ctr"/>
            <a:r>
              <a:rPr lang="en-US" altLang="ko-KR" sz="2800" b="1" dirty="0" smtClean="0"/>
              <a:t>Ever</a:t>
            </a:r>
          </a:p>
          <a:p>
            <a:pPr algn="ctr"/>
            <a:r>
              <a:rPr lang="en-US" altLang="ko-KR" sz="2800" b="1" dirty="0" smtClean="0"/>
              <a:t>Ever</a:t>
            </a:r>
          </a:p>
          <a:p>
            <a:pPr algn="ctr"/>
            <a:r>
              <a:rPr lang="en-US" altLang="ko-KR" sz="2800" b="1" dirty="0" smtClean="0"/>
              <a:t>Ever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3203848" cy="1124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PWALKARK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940152" y="2708920"/>
            <a:ext cx="115212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T</a:t>
            </a:r>
          </a:p>
          <a:p>
            <a:pPr algn="ctr"/>
            <a:r>
              <a:rPr lang="en-US" altLang="ko-KR" sz="2800" b="1" dirty="0" smtClean="0"/>
              <a:t>O</a:t>
            </a:r>
          </a:p>
          <a:p>
            <a:pPr algn="ctr"/>
            <a:r>
              <a:rPr lang="en-US" altLang="ko-KR" sz="2800" b="1" dirty="0" smtClean="0"/>
              <a:t>W</a:t>
            </a:r>
          </a:p>
          <a:p>
            <a:pPr algn="ctr"/>
            <a:r>
              <a:rPr lang="en-US" altLang="ko-KR" sz="2800" b="1" dirty="0" smtClean="0"/>
              <a:t>N</a:t>
            </a:r>
          </a:p>
          <a:p>
            <a:pPr algn="ctr"/>
            <a:endParaRPr lang="en-US" altLang="ko-KR" sz="2800" b="1" dirty="0" smtClean="0"/>
          </a:p>
        </p:txBody>
      </p:sp>
      <p:pic>
        <p:nvPicPr>
          <p:cNvPr id="28684" name="Picture 12" descr="http://rlv.zcache.com/rebus_puzzle_just_between_you_and_me_tee_shirt-rbe168911f6d34c04b51840ff47d1399d_f0yqz_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437112"/>
            <a:ext cx="2667223" cy="2667224"/>
          </a:xfrm>
          <a:prstGeom prst="rect">
            <a:avLst/>
          </a:prstGeom>
          <a:noFill/>
        </p:spPr>
      </p:pic>
      <p:pic>
        <p:nvPicPr>
          <p:cNvPr id="28686" name="Picture 14" descr="Image result for REBUS BETWEEN YOU AND 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184411"/>
            <a:ext cx="2195736" cy="1522849"/>
          </a:xfrm>
          <a:prstGeom prst="rect">
            <a:avLst/>
          </a:prstGeom>
          <a:noFill/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9" y="2060848"/>
            <a:ext cx="1835000" cy="1661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5076056" y="5085184"/>
            <a:ext cx="1728192" cy="1772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 dirty="0" smtClean="0"/>
              <a:t>  TI  </a:t>
            </a:r>
          </a:p>
          <a:p>
            <a:pPr algn="ctr"/>
            <a:r>
              <a:rPr lang="en-US" altLang="ko-KR" sz="2800" b="1" dirty="0" smtClean="0"/>
              <a:t>    ME</a:t>
            </a:r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0"/>
            <a:ext cx="202708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7092280" y="836712"/>
            <a:ext cx="2051720" cy="2564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952328" y="0"/>
            <a:ext cx="2483768" cy="1196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MEREPEAT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75856" y="1124744"/>
            <a:ext cx="2304256" cy="944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NOONT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916832"/>
            <a:ext cx="1766128" cy="335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268760"/>
            <a:ext cx="1008112" cy="145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natgeotv.com.au/content/cache/600x600/gallery/test-your-brain/optical-illusions/optical-illusion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4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writergirlkp.files.wordpress.com/2013/11/black-windows_542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323528"/>
            <a:ext cx="13452227" cy="840764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482" name="Picture 2" descr="http://stream1.gifsoup.com/view7/3052122/einstein-mask-illusion-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11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www.doctorhugo.org/illusions/dots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8256"/>
            <a:ext cx="6876256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vignette3.wikia.nocookie.net/uncyclopedia/images/c/ce/Hallucination.gif/revision/201107280440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ww.moillusions.com/wp-content/uploads/2012/01/Beyonce-Optical-Ill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0146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https://4.bp.blogspot.com/-tIgGKNi42FM/UTGxr25ncUI/AAAAAAAAF58/90J_srlf7OE/s1600/Maths-Picture-Ridd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puzzlersworld.com/wp/wp-content/uploads/2012/10/how-many-squares-are-in-this-pictur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1285"/>
            <a:ext cx="8568952" cy="642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4.bp.blogspot.com/-vEIqbDfLDOk/UP16d4w4ikI/AAAAAAAACgw/15o3Qme9QWw/s1600/how+many+squares+in+this+picture+answer+-+AsadKhan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2"/>
            <a:ext cx="9144000" cy="682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http://www.buzzle.com/img/articleImages/371300-58428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12068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dailygenius.com/wp-content/uploads/2014/10/riddle-7-660x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8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http://bigbackground.com/wp-content/uploads/2013/08/mind-teas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578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http://static.ddmcdn.com/gif/0-optical-illusions-pulsing-burst-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4428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blog.joins.com/usr/o/hp/ohpax/1502/54dab1847c4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</Words>
  <Application>Microsoft Office PowerPoint</Application>
  <PresentationFormat>화면 슬라이드 쇼(4:3)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</cp:revision>
  <dcterms:created xsi:type="dcterms:W3CDTF">2015-04-30T02:23:24Z</dcterms:created>
  <dcterms:modified xsi:type="dcterms:W3CDTF">2015-05-11T04:20:43Z</dcterms:modified>
</cp:coreProperties>
</file>